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18"/>
  </p:notesMasterIdLst>
  <p:sldIdLst>
    <p:sldId id="256" r:id="rId2"/>
    <p:sldId id="257" r:id="rId3"/>
    <p:sldId id="258" r:id="rId4"/>
    <p:sldId id="259" r:id="rId5"/>
    <p:sldId id="260" r:id="rId6"/>
    <p:sldId id="262" r:id="rId7"/>
    <p:sldId id="264" r:id="rId8"/>
    <p:sldId id="304" r:id="rId9"/>
    <p:sldId id="305" r:id="rId10"/>
    <p:sldId id="268" r:id="rId11"/>
    <p:sldId id="267" r:id="rId12"/>
    <p:sldId id="284" r:id="rId13"/>
    <p:sldId id="273" r:id="rId14"/>
    <p:sldId id="276" r:id="rId15"/>
    <p:sldId id="306" r:id="rId16"/>
    <p:sldId id="270" r:id="rId17"/>
  </p:sldIdLst>
  <p:sldSz cx="9144000" cy="5143500" type="screen16x9"/>
  <p:notesSz cx="6858000" cy="9144000"/>
  <p:embeddedFontLst>
    <p:embeddedFont>
      <p:font typeface="Zen Antique" panose="020B0604020202020204" charset="-128"/>
      <p:regular r:id="rId19"/>
    </p:embeddedFont>
    <p:embeddedFont>
      <p:font typeface="Anybody Medium" panose="020B0604020202020204" charset="0"/>
      <p:regular r:id="rId20"/>
      <p:bold r:id="rId21"/>
      <p:italic r:id="rId22"/>
      <p:boldItalic r:id="rId23"/>
    </p:embeddedFont>
    <p:embeddedFont>
      <p:font typeface="Anybody SemiBold" panose="020B0604020202020204" charset="0"/>
      <p:regular r:id="rId24"/>
      <p:bold r:id="rId25"/>
      <p:italic r:id="rId26"/>
      <p:boldItalic r:id="rId27"/>
    </p:embeddedFont>
    <p:embeddedFont>
      <p:font typeface="Libre Baskerville" panose="020F0502020204030204" pitchFamily="2" charset="0"/>
      <p:regular r:id="rId28"/>
      <p:bold r:id="rId29"/>
      <p:italic r:id="rId30"/>
      <p:boldItalic r:id="rId31"/>
    </p:embeddedFont>
    <p:embeddedFont>
      <p:font typeface="Montserrat" panose="000005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B2ABA7A-69DF-4299-B40E-4FE559F72F81}">
  <a:tblStyle styleId="{DB2ABA7A-69DF-4299-B40E-4FE559F72F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ableStyles" Target="tableStyles.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fe0c04ff0d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fe0c04ff0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13bad40225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13bad40225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3b99f811a4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3b99f811a4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5"/>
        <p:cNvGrpSpPr/>
        <p:nvPr/>
      </p:nvGrpSpPr>
      <p:grpSpPr>
        <a:xfrm>
          <a:off x="0" y="0"/>
          <a:ext cx="0" cy="0"/>
          <a:chOff x="0" y="0"/>
          <a:chExt cx="0" cy="0"/>
        </a:xfrm>
      </p:grpSpPr>
      <p:sp>
        <p:nvSpPr>
          <p:cNvPr id="1096" name="Google Shape;1096;g13bad402257_0_230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7" name="Google Shape;1097;g13bad402257_0_230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13b99f811a4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13b99f811a4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13b99f811a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13b99f811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a:extLst>
            <a:ext uri="{FF2B5EF4-FFF2-40B4-BE49-F238E27FC236}">
              <a16:creationId xmlns:a16="http://schemas.microsoft.com/office/drawing/2014/main" id="{D9574317-2064-0B01-5615-7D73B2991E7A}"/>
            </a:ext>
          </a:extLst>
        </p:cNvPr>
        <p:cNvGrpSpPr/>
        <p:nvPr/>
      </p:nvGrpSpPr>
      <p:grpSpPr>
        <a:xfrm>
          <a:off x="0" y="0"/>
          <a:ext cx="0" cy="0"/>
          <a:chOff x="0" y="0"/>
          <a:chExt cx="0" cy="0"/>
        </a:xfrm>
      </p:grpSpPr>
      <p:sp>
        <p:nvSpPr>
          <p:cNvPr id="711" name="Google Shape;711;g13b99f811a4_0_6:notes">
            <a:extLst>
              <a:ext uri="{FF2B5EF4-FFF2-40B4-BE49-F238E27FC236}">
                <a16:creationId xmlns:a16="http://schemas.microsoft.com/office/drawing/2014/main" id="{66C590F4-31A6-5CD5-A2E6-A3CE39A6A95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13b99f811a4_0_6:notes">
            <a:extLst>
              <a:ext uri="{FF2B5EF4-FFF2-40B4-BE49-F238E27FC236}">
                <a16:creationId xmlns:a16="http://schemas.microsoft.com/office/drawing/2014/main" id="{62EA6F3B-78B2-DC67-E631-0A65C95D90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96405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3bad402257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3bad402257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3bad4022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3bad4022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146bddd83b6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146bddd83b6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
        <p:cNvGrpSpPr/>
        <p:nvPr/>
      </p:nvGrpSpPr>
      <p:grpSpPr>
        <a:xfrm>
          <a:off x="0" y="0"/>
          <a:ext cx="0" cy="0"/>
          <a:chOff x="0" y="0"/>
          <a:chExt cx="0" cy="0"/>
        </a:xfrm>
      </p:grpSpPr>
      <p:sp>
        <p:nvSpPr>
          <p:cNvPr id="384" name="Google Shape;384;g13b99f811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 name="Google Shape;385;g13b99f811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3b99f811a4_0_10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b99f811a4_0_10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13b99f811a4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13b99f811a4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13b99f811a4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13b99f811a4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a:extLst>
            <a:ext uri="{FF2B5EF4-FFF2-40B4-BE49-F238E27FC236}">
              <a16:creationId xmlns:a16="http://schemas.microsoft.com/office/drawing/2014/main" id="{AA13A36B-37A4-3ADC-1D5B-BD8A370E4442}"/>
            </a:ext>
          </a:extLst>
        </p:cNvPr>
        <p:cNvGrpSpPr/>
        <p:nvPr/>
      </p:nvGrpSpPr>
      <p:grpSpPr>
        <a:xfrm>
          <a:off x="0" y="0"/>
          <a:ext cx="0" cy="0"/>
          <a:chOff x="0" y="0"/>
          <a:chExt cx="0" cy="0"/>
        </a:xfrm>
      </p:grpSpPr>
      <p:sp>
        <p:nvSpPr>
          <p:cNvPr id="467" name="Google Shape;467;g13b99f811a4_0_34:notes">
            <a:extLst>
              <a:ext uri="{FF2B5EF4-FFF2-40B4-BE49-F238E27FC236}">
                <a16:creationId xmlns:a16="http://schemas.microsoft.com/office/drawing/2014/main" id="{C95847D4-F8DA-1206-2C6D-DB4EFBD4EC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13b99f811a4_0_34:notes">
            <a:extLst>
              <a:ext uri="{FF2B5EF4-FFF2-40B4-BE49-F238E27FC236}">
                <a16:creationId xmlns:a16="http://schemas.microsoft.com/office/drawing/2014/main" id="{587D0008-EBA0-768A-FB36-61F93399AB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9548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a:extLst>
            <a:ext uri="{FF2B5EF4-FFF2-40B4-BE49-F238E27FC236}">
              <a16:creationId xmlns:a16="http://schemas.microsoft.com/office/drawing/2014/main" id="{8EEAB91F-1EBA-51DE-E1E3-32987C663B25}"/>
            </a:ext>
          </a:extLst>
        </p:cNvPr>
        <p:cNvGrpSpPr/>
        <p:nvPr/>
      </p:nvGrpSpPr>
      <p:grpSpPr>
        <a:xfrm>
          <a:off x="0" y="0"/>
          <a:ext cx="0" cy="0"/>
          <a:chOff x="0" y="0"/>
          <a:chExt cx="0" cy="0"/>
        </a:xfrm>
      </p:grpSpPr>
      <p:sp>
        <p:nvSpPr>
          <p:cNvPr id="399" name="Google Shape;399;g13b99f811a4_0_1030:notes">
            <a:extLst>
              <a:ext uri="{FF2B5EF4-FFF2-40B4-BE49-F238E27FC236}">
                <a16:creationId xmlns:a16="http://schemas.microsoft.com/office/drawing/2014/main" id="{C22D4766-8D8E-C506-30D2-DB6866B66BC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3b99f811a4_0_1030:notes">
            <a:extLst>
              <a:ext uri="{FF2B5EF4-FFF2-40B4-BE49-F238E27FC236}">
                <a16:creationId xmlns:a16="http://schemas.microsoft.com/office/drawing/2014/main" id="{A4F3E41F-2CB7-269A-12AD-FBB83D6485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87823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968525" y="1157300"/>
            <a:ext cx="6506700" cy="2047800"/>
          </a:xfrm>
          <a:prstGeom prst="rect">
            <a:avLst/>
          </a:prstGeom>
          <a:noFill/>
        </p:spPr>
        <p:txBody>
          <a:bodyPr spcFirstLastPara="1" wrap="square" lIns="91425" tIns="91425" rIns="91425" bIns="91425" anchor="b" anchorCtr="0">
            <a:noAutofit/>
          </a:bodyPr>
          <a:lstStyle>
            <a:lvl1pPr lvl="0" rtl="0">
              <a:lnSpc>
                <a:spcPct val="90000"/>
              </a:lnSpc>
              <a:spcBef>
                <a:spcPts val="0"/>
              </a:spcBef>
              <a:spcAft>
                <a:spcPts val="0"/>
              </a:spcAft>
              <a:buSzPts val="5200"/>
              <a:buNone/>
              <a:defRPr sz="49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68525" y="3481313"/>
            <a:ext cx="5405100" cy="4056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87694" y="168975"/>
            <a:ext cx="8634369" cy="4751653"/>
            <a:chOff x="287694" y="168975"/>
            <a:chExt cx="8634369" cy="4751653"/>
          </a:xfrm>
        </p:grpSpPr>
        <p:pic>
          <p:nvPicPr>
            <p:cNvPr id="13" name="Google Shape;13;p2"/>
            <p:cNvPicPr preferRelativeResize="0"/>
            <p:nvPr/>
          </p:nvPicPr>
          <p:blipFill>
            <a:blip r:embed="rId3">
              <a:alphaModFix/>
            </a:blip>
            <a:stretch>
              <a:fillRect/>
            </a:stretch>
          </p:blipFill>
          <p:spPr>
            <a:xfrm rot="-9899991" flipH="1">
              <a:off x="1034391" y="190046"/>
              <a:ext cx="193253" cy="231134"/>
            </a:xfrm>
            <a:prstGeom prst="rect">
              <a:avLst/>
            </a:prstGeom>
            <a:noFill/>
            <a:ln>
              <a:noFill/>
            </a:ln>
          </p:spPr>
        </p:pic>
        <p:pic>
          <p:nvPicPr>
            <p:cNvPr id="14" name="Google Shape;14;p2"/>
            <p:cNvPicPr preferRelativeResize="0"/>
            <p:nvPr/>
          </p:nvPicPr>
          <p:blipFill>
            <a:blip r:embed="rId3">
              <a:alphaModFix/>
            </a:blip>
            <a:stretch>
              <a:fillRect/>
            </a:stretch>
          </p:blipFill>
          <p:spPr>
            <a:xfrm rot="-9899991" flipH="1">
              <a:off x="8702191" y="357221"/>
              <a:ext cx="193253" cy="231134"/>
            </a:xfrm>
            <a:prstGeom prst="rect">
              <a:avLst/>
            </a:prstGeom>
            <a:noFill/>
            <a:ln>
              <a:noFill/>
            </a:ln>
          </p:spPr>
        </p:pic>
        <p:pic>
          <p:nvPicPr>
            <p:cNvPr id="15" name="Google Shape;15;p2"/>
            <p:cNvPicPr preferRelativeResize="0"/>
            <p:nvPr/>
          </p:nvPicPr>
          <p:blipFill>
            <a:blip r:embed="rId4">
              <a:alphaModFix/>
            </a:blip>
            <a:stretch>
              <a:fillRect/>
            </a:stretch>
          </p:blipFill>
          <p:spPr>
            <a:xfrm>
              <a:off x="7670375" y="4085615"/>
              <a:ext cx="718375" cy="767235"/>
            </a:xfrm>
            <a:prstGeom prst="rect">
              <a:avLst/>
            </a:prstGeom>
            <a:noFill/>
            <a:ln>
              <a:noFill/>
            </a:ln>
          </p:spPr>
        </p:pic>
        <p:pic>
          <p:nvPicPr>
            <p:cNvPr id="16" name="Google Shape;16;p2"/>
            <p:cNvPicPr preferRelativeResize="0"/>
            <p:nvPr/>
          </p:nvPicPr>
          <p:blipFill>
            <a:blip r:embed="rId3">
              <a:alphaModFix/>
            </a:blip>
            <a:stretch>
              <a:fillRect/>
            </a:stretch>
          </p:blipFill>
          <p:spPr>
            <a:xfrm rot="-4048550">
              <a:off x="656873" y="597909"/>
              <a:ext cx="314277" cy="375861"/>
            </a:xfrm>
            <a:prstGeom prst="rect">
              <a:avLst/>
            </a:prstGeom>
            <a:noFill/>
            <a:ln>
              <a:noFill/>
            </a:ln>
          </p:spPr>
        </p:pic>
        <p:pic>
          <p:nvPicPr>
            <p:cNvPr id="17" name="Google Shape;17;p2"/>
            <p:cNvPicPr preferRelativeResize="0"/>
            <p:nvPr/>
          </p:nvPicPr>
          <p:blipFill>
            <a:blip r:embed="rId4">
              <a:alphaModFix/>
            </a:blip>
            <a:stretch>
              <a:fillRect/>
            </a:stretch>
          </p:blipFill>
          <p:spPr>
            <a:xfrm rot="-9280094" flipH="1">
              <a:off x="364892" y="4393983"/>
              <a:ext cx="427953" cy="457064"/>
            </a:xfrm>
            <a:prstGeom prst="rect">
              <a:avLst/>
            </a:prstGeom>
            <a:noFill/>
            <a:ln>
              <a:noFill/>
            </a:ln>
          </p:spPr>
        </p:pic>
        <p:pic>
          <p:nvPicPr>
            <p:cNvPr id="18" name="Google Shape;18;p2"/>
            <p:cNvPicPr preferRelativeResize="0"/>
            <p:nvPr/>
          </p:nvPicPr>
          <p:blipFill>
            <a:blip r:embed="rId4">
              <a:alphaModFix/>
            </a:blip>
            <a:stretch>
              <a:fillRect/>
            </a:stretch>
          </p:blipFill>
          <p:spPr>
            <a:xfrm flipH="1">
              <a:off x="8388750" y="3824487"/>
              <a:ext cx="244500" cy="261125"/>
            </a:xfrm>
            <a:prstGeom prst="rect">
              <a:avLst/>
            </a:prstGeom>
            <a:noFill/>
            <a:ln>
              <a:noFill/>
            </a:ln>
          </p:spPr>
        </p:pic>
        <p:pic>
          <p:nvPicPr>
            <p:cNvPr id="19" name="Google Shape;19;p2"/>
            <p:cNvPicPr preferRelativeResize="0"/>
            <p:nvPr/>
          </p:nvPicPr>
          <p:blipFill>
            <a:blip r:embed="rId3">
              <a:alphaModFix/>
            </a:blip>
            <a:stretch>
              <a:fillRect/>
            </a:stretch>
          </p:blipFill>
          <p:spPr>
            <a:xfrm rot="-9899991" flipH="1">
              <a:off x="314316" y="232921"/>
              <a:ext cx="193253" cy="231134"/>
            </a:xfrm>
            <a:prstGeom prst="rect">
              <a:avLst/>
            </a:prstGeom>
            <a:noFill/>
            <a:ln>
              <a:noFill/>
            </a:ln>
          </p:spPr>
        </p:pic>
        <p:pic>
          <p:nvPicPr>
            <p:cNvPr id="20" name="Google Shape;20;p2"/>
            <p:cNvPicPr preferRelativeResize="0"/>
            <p:nvPr/>
          </p:nvPicPr>
          <p:blipFill>
            <a:blip r:embed="rId3">
              <a:alphaModFix/>
            </a:blip>
            <a:stretch>
              <a:fillRect/>
            </a:stretch>
          </p:blipFill>
          <p:spPr>
            <a:xfrm rot="-9899991" flipH="1">
              <a:off x="8659866" y="4424083"/>
              <a:ext cx="193253" cy="231134"/>
            </a:xfrm>
            <a:prstGeom prst="rect">
              <a:avLst/>
            </a:prstGeom>
            <a:noFill/>
            <a:ln>
              <a:noFill/>
            </a:ln>
          </p:spPr>
        </p:pic>
        <p:pic>
          <p:nvPicPr>
            <p:cNvPr id="21" name="Google Shape;21;p2"/>
            <p:cNvPicPr preferRelativeResize="0"/>
            <p:nvPr/>
          </p:nvPicPr>
          <p:blipFill>
            <a:blip r:embed="rId4">
              <a:alphaModFix/>
            </a:blip>
            <a:stretch>
              <a:fillRect/>
            </a:stretch>
          </p:blipFill>
          <p:spPr>
            <a:xfrm flipH="1">
              <a:off x="8037262" y="568712"/>
              <a:ext cx="718379" cy="767225"/>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7">
    <p:spTree>
      <p:nvGrpSpPr>
        <p:cNvPr id="1" name="Shape 161"/>
        <p:cNvGrpSpPr/>
        <p:nvPr/>
      </p:nvGrpSpPr>
      <p:grpSpPr>
        <a:xfrm>
          <a:off x="0" y="0"/>
          <a:ext cx="0" cy="0"/>
          <a:chOff x="0" y="0"/>
          <a:chExt cx="0" cy="0"/>
        </a:xfrm>
      </p:grpSpPr>
      <p:pic>
        <p:nvPicPr>
          <p:cNvPr id="162" name="Google Shape;162;p20"/>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163" name="Google Shape;163;p20"/>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164" name="Google Shape;164;p20"/>
          <p:cNvSpPr txBox="1">
            <a:spLocks noGrp="1"/>
          </p:cNvSpPr>
          <p:nvPr>
            <p:ph type="subTitle" idx="1"/>
          </p:nvPr>
        </p:nvSpPr>
        <p:spPr>
          <a:xfrm>
            <a:off x="720000" y="1161350"/>
            <a:ext cx="5347500" cy="174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grpSp>
        <p:nvGrpSpPr>
          <p:cNvPr id="165" name="Google Shape;165;p20"/>
          <p:cNvGrpSpPr/>
          <p:nvPr/>
        </p:nvGrpSpPr>
        <p:grpSpPr>
          <a:xfrm>
            <a:off x="8046138" y="-292649"/>
            <a:ext cx="859139" cy="1406662"/>
            <a:chOff x="8046138" y="-292649"/>
            <a:chExt cx="859139" cy="1406662"/>
          </a:xfrm>
        </p:grpSpPr>
        <p:pic>
          <p:nvPicPr>
            <p:cNvPr id="166" name="Google Shape;166;p20"/>
            <p:cNvPicPr preferRelativeResize="0"/>
            <p:nvPr/>
          </p:nvPicPr>
          <p:blipFill>
            <a:blip r:embed="rId3">
              <a:alphaModFix/>
            </a:blip>
            <a:stretch>
              <a:fillRect/>
            </a:stretch>
          </p:blipFill>
          <p:spPr>
            <a:xfrm>
              <a:off x="8046138" y="-292649"/>
              <a:ext cx="773012" cy="825587"/>
            </a:xfrm>
            <a:prstGeom prst="rect">
              <a:avLst/>
            </a:prstGeom>
            <a:noFill/>
            <a:ln>
              <a:noFill/>
            </a:ln>
          </p:spPr>
        </p:pic>
        <p:pic>
          <p:nvPicPr>
            <p:cNvPr id="167" name="Google Shape;167;p20"/>
            <p:cNvPicPr preferRelativeResize="0"/>
            <p:nvPr/>
          </p:nvPicPr>
          <p:blipFill>
            <a:blip r:embed="rId3">
              <a:alphaModFix/>
            </a:blip>
            <a:stretch>
              <a:fillRect/>
            </a:stretch>
          </p:blipFill>
          <p:spPr>
            <a:xfrm rot="9122843" flipH="1">
              <a:off x="8624694" y="822121"/>
              <a:ext cx="235391" cy="251389"/>
            </a:xfrm>
            <a:prstGeom prst="rect">
              <a:avLst/>
            </a:prstGeom>
            <a:noFill/>
            <a:ln>
              <a:noFill/>
            </a:ln>
          </p:spPr>
        </p:pic>
      </p:grpSp>
      <p:grpSp>
        <p:nvGrpSpPr>
          <p:cNvPr id="168" name="Google Shape;168;p20"/>
          <p:cNvGrpSpPr/>
          <p:nvPr/>
        </p:nvGrpSpPr>
        <p:grpSpPr>
          <a:xfrm>
            <a:off x="371250" y="4169187"/>
            <a:ext cx="1223312" cy="917152"/>
            <a:chOff x="371250" y="4169187"/>
            <a:chExt cx="1223312" cy="917152"/>
          </a:xfrm>
        </p:grpSpPr>
        <p:pic>
          <p:nvPicPr>
            <p:cNvPr id="169" name="Google Shape;169;p20"/>
            <p:cNvPicPr preferRelativeResize="0"/>
            <p:nvPr/>
          </p:nvPicPr>
          <p:blipFill>
            <a:blip r:embed="rId3">
              <a:alphaModFix/>
            </a:blip>
            <a:stretch>
              <a:fillRect/>
            </a:stretch>
          </p:blipFill>
          <p:spPr>
            <a:xfrm flipH="1">
              <a:off x="371250" y="4169187"/>
              <a:ext cx="680200" cy="726450"/>
            </a:xfrm>
            <a:prstGeom prst="rect">
              <a:avLst/>
            </a:prstGeom>
            <a:noFill/>
            <a:ln>
              <a:noFill/>
            </a:ln>
          </p:spPr>
        </p:pic>
        <p:pic>
          <p:nvPicPr>
            <p:cNvPr id="170" name="Google Shape;170;p20"/>
            <p:cNvPicPr preferRelativeResize="0"/>
            <p:nvPr/>
          </p:nvPicPr>
          <p:blipFill>
            <a:blip r:embed="rId4">
              <a:alphaModFix/>
            </a:blip>
            <a:stretch>
              <a:fillRect/>
            </a:stretch>
          </p:blipFill>
          <p:spPr>
            <a:xfrm rot="-4048550">
              <a:off x="1203636" y="4681259"/>
              <a:ext cx="314277" cy="375861"/>
            </a:xfrm>
            <a:prstGeom prst="rect">
              <a:avLst/>
            </a:prstGeom>
            <a:noFill/>
            <a:ln>
              <a:noFill/>
            </a:ln>
          </p:spPr>
        </p:pic>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1"/>
        <p:cNvGrpSpPr/>
        <p:nvPr/>
      </p:nvGrpSpPr>
      <p:grpSpPr>
        <a:xfrm>
          <a:off x="0" y="0"/>
          <a:ext cx="0" cy="0"/>
          <a:chOff x="0" y="0"/>
          <a:chExt cx="0" cy="0"/>
        </a:xfrm>
      </p:grpSpPr>
      <p:pic>
        <p:nvPicPr>
          <p:cNvPr id="172" name="Google Shape;172;p21"/>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173" name="Google Shape;173;p21"/>
          <p:cNvSpPr txBox="1">
            <a:spLocks noGrp="1"/>
          </p:cNvSpPr>
          <p:nvPr>
            <p:ph type="subTitle" idx="1"/>
          </p:nvPr>
        </p:nvSpPr>
        <p:spPr>
          <a:xfrm>
            <a:off x="1413986" y="1636375"/>
            <a:ext cx="3026700" cy="40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174" name="Google Shape;174;p21"/>
          <p:cNvSpPr txBox="1">
            <a:spLocks noGrp="1"/>
          </p:cNvSpPr>
          <p:nvPr>
            <p:ph type="subTitle" idx="2"/>
          </p:nvPr>
        </p:nvSpPr>
        <p:spPr>
          <a:xfrm>
            <a:off x="4706911" y="1636375"/>
            <a:ext cx="3023100" cy="402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175" name="Google Shape;175;p21"/>
          <p:cNvSpPr txBox="1">
            <a:spLocks noGrp="1"/>
          </p:cNvSpPr>
          <p:nvPr>
            <p:ph type="subTitle" idx="3"/>
          </p:nvPr>
        </p:nvSpPr>
        <p:spPr>
          <a:xfrm>
            <a:off x="1414000" y="2039275"/>
            <a:ext cx="3026700" cy="226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76" name="Google Shape;176;p21"/>
          <p:cNvSpPr txBox="1">
            <a:spLocks noGrp="1"/>
          </p:cNvSpPr>
          <p:nvPr>
            <p:ph type="subTitle" idx="4"/>
          </p:nvPr>
        </p:nvSpPr>
        <p:spPr>
          <a:xfrm>
            <a:off x="4706914" y="2039275"/>
            <a:ext cx="3023100" cy="226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77" name="Google Shape;177;p21"/>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grpSp>
        <p:nvGrpSpPr>
          <p:cNvPr id="178" name="Google Shape;178;p21"/>
          <p:cNvGrpSpPr/>
          <p:nvPr/>
        </p:nvGrpSpPr>
        <p:grpSpPr>
          <a:xfrm>
            <a:off x="147887" y="1372564"/>
            <a:ext cx="8959560" cy="3597661"/>
            <a:chOff x="147887" y="1372564"/>
            <a:chExt cx="8959560" cy="3597661"/>
          </a:xfrm>
        </p:grpSpPr>
        <p:grpSp>
          <p:nvGrpSpPr>
            <p:cNvPr id="179" name="Google Shape;179;p21"/>
            <p:cNvGrpSpPr/>
            <p:nvPr/>
          </p:nvGrpSpPr>
          <p:grpSpPr>
            <a:xfrm>
              <a:off x="8481197" y="1372564"/>
              <a:ext cx="626250" cy="1299661"/>
              <a:chOff x="8420172" y="1372564"/>
              <a:chExt cx="626250" cy="1299661"/>
            </a:xfrm>
          </p:grpSpPr>
          <p:pic>
            <p:nvPicPr>
              <p:cNvPr id="180" name="Google Shape;180;p21"/>
              <p:cNvPicPr preferRelativeResize="0"/>
              <p:nvPr/>
            </p:nvPicPr>
            <p:blipFill>
              <a:blip r:embed="rId3">
                <a:alphaModFix/>
              </a:blip>
              <a:stretch>
                <a:fillRect/>
              </a:stretch>
            </p:blipFill>
            <p:spPr>
              <a:xfrm rot="-4946981" flipH="1">
                <a:off x="8470194" y="2093498"/>
                <a:ext cx="526207" cy="561979"/>
              </a:xfrm>
              <a:prstGeom prst="rect">
                <a:avLst/>
              </a:prstGeom>
              <a:noFill/>
              <a:ln>
                <a:noFill/>
              </a:ln>
            </p:spPr>
          </p:pic>
          <p:pic>
            <p:nvPicPr>
              <p:cNvPr id="181" name="Google Shape;181;p21"/>
              <p:cNvPicPr preferRelativeResize="0"/>
              <p:nvPr/>
            </p:nvPicPr>
            <p:blipFill>
              <a:blip r:embed="rId4">
                <a:alphaModFix/>
              </a:blip>
              <a:stretch>
                <a:fillRect/>
              </a:stretch>
            </p:blipFill>
            <p:spPr>
              <a:xfrm rot="-1789347">
                <a:off x="8499168" y="1421348"/>
                <a:ext cx="287832" cy="344230"/>
              </a:xfrm>
              <a:prstGeom prst="rect">
                <a:avLst/>
              </a:prstGeom>
              <a:noFill/>
              <a:ln>
                <a:noFill/>
              </a:ln>
            </p:spPr>
          </p:pic>
        </p:grpSp>
        <p:grpSp>
          <p:nvGrpSpPr>
            <p:cNvPr id="182" name="Google Shape;182;p21"/>
            <p:cNvGrpSpPr/>
            <p:nvPr/>
          </p:nvGrpSpPr>
          <p:grpSpPr>
            <a:xfrm>
              <a:off x="147887" y="3632277"/>
              <a:ext cx="716188" cy="1337948"/>
              <a:chOff x="243787" y="3431777"/>
              <a:chExt cx="716188" cy="1337948"/>
            </a:xfrm>
          </p:grpSpPr>
          <p:pic>
            <p:nvPicPr>
              <p:cNvPr id="183" name="Google Shape;183;p21"/>
              <p:cNvPicPr preferRelativeResize="0"/>
              <p:nvPr/>
            </p:nvPicPr>
            <p:blipFill>
              <a:blip r:embed="rId3">
                <a:alphaModFix/>
              </a:blip>
              <a:stretch>
                <a:fillRect/>
              </a:stretch>
            </p:blipFill>
            <p:spPr>
              <a:xfrm flipH="1">
                <a:off x="371250" y="4140975"/>
                <a:ext cx="588725" cy="628750"/>
              </a:xfrm>
              <a:prstGeom prst="rect">
                <a:avLst/>
              </a:prstGeom>
              <a:noFill/>
              <a:ln>
                <a:noFill/>
              </a:ln>
            </p:spPr>
          </p:pic>
          <p:pic>
            <p:nvPicPr>
              <p:cNvPr id="184" name="Google Shape;184;p21"/>
              <p:cNvPicPr preferRelativeResize="0"/>
              <p:nvPr/>
            </p:nvPicPr>
            <p:blipFill>
              <a:blip r:embed="rId4">
                <a:alphaModFix/>
              </a:blip>
              <a:stretch>
                <a:fillRect/>
              </a:stretch>
            </p:blipFill>
            <p:spPr>
              <a:xfrm rot="-4048550">
                <a:off x="320436" y="3460996"/>
                <a:ext cx="314277" cy="375861"/>
              </a:xfrm>
              <a:prstGeom prst="rect">
                <a:avLst/>
              </a:prstGeom>
              <a:noFill/>
              <a:ln>
                <a:noFill/>
              </a:ln>
            </p:spPr>
          </p:pic>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96"/>
        <p:cNvGrpSpPr/>
        <p:nvPr/>
      </p:nvGrpSpPr>
      <p:grpSpPr>
        <a:xfrm>
          <a:off x="0" y="0"/>
          <a:ext cx="0" cy="0"/>
          <a:chOff x="0" y="0"/>
          <a:chExt cx="0" cy="0"/>
        </a:xfrm>
      </p:grpSpPr>
      <p:pic>
        <p:nvPicPr>
          <p:cNvPr id="197" name="Google Shape;197;p23"/>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198" name="Google Shape;198;p23"/>
          <p:cNvSpPr txBox="1">
            <a:spLocks noGrp="1"/>
          </p:cNvSpPr>
          <p:nvPr>
            <p:ph type="subTitle" idx="1"/>
          </p:nvPr>
        </p:nvSpPr>
        <p:spPr>
          <a:xfrm>
            <a:off x="1863638" y="1289304"/>
            <a:ext cx="3684300" cy="581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23"/>
          <p:cNvSpPr txBox="1">
            <a:spLocks noGrp="1"/>
          </p:cNvSpPr>
          <p:nvPr>
            <p:ph type="subTitle" idx="2"/>
          </p:nvPr>
        </p:nvSpPr>
        <p:spPr>
          <a:xfrm>
            <a:off x="3272913" y="2432772"/>
            <a:ext cx="3684900" cy="58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3"/>
          <p:cNvSpPr txBox="1">
            <a:spLocks noGrp="1"/>
          </p:cNvSpPr>
          <p:nvPr>
            <p:ph type="subTitle" idx="3"/>
          </p:nvPr>
        </p:nvSpPr>
        <p:spPr>
          <a:xfrm>
            <a:off x="4682788" y="3580441"/>
            <a:ext cx="3684900" cy="58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1" name="Google Shape;201;p23"/>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202" name="Google Shape;202;p23"/>
          <p:cNvSpPr txBox="1">
            <a:spLocks noGrp="1"/>
          </p:cNvSpPr>
          <p:nvPr>
            <p:ph type="subTitle" idx="4"/>
          </p:nvPr>
        </p:nvSpPr>
        <p:spPr>
          <a:xfrm>
            <a:off x="1876425" y="1783288"/>
            <a:ext cx="36843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03" name="Google Shape;203;p23"/>
          <p:cNvSpPr txBox="1">
            <a:spLocks noGrp="1"/>
          </p:cNvSpPr>
          <p:nvPr>
            <p:ph type="subTitle" idx="5"/>
          </p:nvPr>
        </p:nvSpPr>
        <p:spPr>
          <a:xfrm>
            <a:off x="3273225" y="2929625"/>
            <a:ext cx="36843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04" name="Google Shape;204;p23"/>
          <p:cNvSpPr txBox="1">
            <a:spLocks noGrp="1"/>
          </p:cNvSpPr>
          <p:nvPr>
            <p:ph type="subTitle" idx="6"/>
          </p:nvPr>
        </p:nvSpPr>
        <p:spPr>
          <a:xfrm>
            <a:off x="4683100" y="4075950"/>
            <a:ext cx="36843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grpSp>
        <p:nvGrpSpPr>
          <p:cNvPr id="205" name="Google Shape;205;p23"/>
          <p:cNvGrpSpPr/>
          <p:nvPr/>
        </p:nvGrpSpPr>
        <p:grpSpPr>
          <a:xfrm>
            <a:off x="-225300" y="-356600"/>
            <a:ext cx="9163724" cy="5297222"/>
            <a:chOff x="-225300" y="-356600"/>
            <a:chExt cx="9163724" cy="5297222"/>
          </a:xfrm>
        </p:grpSpPr>
        <p:pic>
          <p:nvPicPr>
            <p:cNvPr id="206" name="Google Shape;206;p23"/>
            <p:cNvPicPr preferRelativeResize="0"/>
            <p:nvPr/>
          </p:nvPicPr>
          <p:blipFill>
            <a:blip r:embed="rId3">
              <a:alphaModFix/>
            </a:blip>
            <a:stretch>
              <a:fillRect/>
            </a:stretch>
          </p:blipFill>
          <p:spPr>
            <a:xfrm rot="-7962602" flipH="1">
              <a:off x="7793000" y="-223550"/>
              <a:ext cx="680200" cy="726450"/>
            </a:xfrm>
            <a:prstGeom prst="rect">
              <a:avLst/>
            </a:prstGeom>
            <a:noFill/>
            <a:ln>
              <a:noFill/>
            </a:ln>
          </p:spPr>
        </p:pic>
        <p:pic>
          <p:nvPicPr>
            <p:cNvPr id="207" name="Google Shape;207;p23"/>
            <p:cNvPicPr preferRelativeResize="0"/>
            <p:nvPr/>
          </p:nvPicPr>
          <p:blipFill>
            <a:blip r:embed="rId4">
              <a:alphaModFix/>
            </a:blip>
            <a:stretch>
              <a:fillRect/>
            </a:stretch>
          </p:blipFill>
          <p:spPr>
            <a:xfrm rot="-4048550">
              <a:off x="8547498" y="562146"/>
              <a:ext cx="314277" cy="375861"/>
            </a:xfrm>
            <a:prstGeom prst="rect">
              <a:avLst/>
            </a:prstGeom>
            <a:noFill/>
            <a:ln>
              <a:noFill/>
            </a:ln>
          </p:spPr>
        </p:pic>
        <p:pic>
          <p:nvPicPr>
            <p:cNvPr id="208" name="Google Shape;208;p23"/>
            <p:cNvPicPr preferRelativeResize="0"/>
            <p:nvPr/>
          </p:nvPicPr>
          <p:blipFill>
            <a:blip r:embed="rId3">
              <a:alphaModFix/>
            </a:blip>
            <a:stretch>
              <a:fillRect/>
            </a:stretch>
          </p:blipFill>
          <p:spPr>
            <a:xfrm rot="-1365629" flipH="1">
              <a:off x="317896" y="4073467"/>
              <a:ext cx="337111" cy="360039"/>
            </a:xfrm>
            <a:prstGeom prst="rect">
              <a:avLst/>
            </a:prstGeom>
            <a:noFill/>
            <a:ln>
              <a:noFill/>
            </a:ln>
          </p:spPr>
        </p:pic>
        <p:pic>
          <p:nvPicPr>
            <p:cNvPr id="209" name="Google Shape;209;p23"/>
            <p:cNvPicPr preferRelativeResize="0"/>
            <p:nvPr/>
          </p:nvPicPr>
          <p:blipFill>
            <a:blip r:embed="rId3">
              <a:alphaModFix/>
            </a:blip>
            <a:stretch>
              <a:fillRect/>
            </a:stretch>
          </p:blipFill>
          <p:spPr>
            <a:xfrm>
              <a:off x="-225300" y="3158063"/>
              <a:ext cx="773012" cy="825587"/>
            </a:xfrm>
            <a:prstGeom prst="rect">
              <a:avLst/>
            </a:prstGeom>
            <a:noFill/>
            <a:ln>
              <a:noFill/>
            </a:ln>
          </p:spPr>
        </p:pic>
        <p:pic>
          <p:nvPicPr>
            <p:cNvPr id="210" name="Google Shape;210;p23"/>
            <p:cNvPicPr preferRelativeResize="0"/>
            <p:nvPr/>
          </p:nvPicPr>
          <p:blipFill>
            <a:blip r:embed="rId3">
              <a:alphaModFix/>
            </a:blip>
            <a:stretch>
              <a:fillRect/>
            </a:stretch>
          </p:blipFill>
          <p:spPr>
            <a:xfrm rot="9638759" flipH="1">
              <a:off x="117300" y="4638055"/>
              <a:ext cx="251400" cy="268496"/>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211"/>
        <p:cNvGrpSpPr/>
        <p:nvPr/>
      </p:nvGrpSpPr>
      <p:grpSpPr>
        <a:xfrm>
          <a:off x="0" y="0"/>
          <a:ext cx="0" cy="0"/>
          <a:chOff x="0" y="0"/>
          <a:chExt cx="0" cy="0"/>
        </a:xfrm>
      </p:grpSpPr>
      <p:pic>
        <p:nvPicPr>
          <p:cNvPr id="212" name="Google Shape;212;p24"/>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213" name="Google Shape;213;p24"/>
          <p:cNvSpPr txBox="1">
            <a:spLocks noGrp="1"/>
          </p:cNvSpPr>
          <p:nvPr>
            <p:ph type="subTitle" idx="1"/>
          </p:nvPr>
        </p:nvSpPr>
        <p:spPr>
          <a:xfrm>
            <a:off x="779125" y="3131825"/>
            <a:ext cx="2487900" cy="85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4"/>
          <p:cNvSpPr txBox="1">
            <a:spLocks noGrp="1"/>
          </p:cNvSpPr>
          <p:nvPr>
            <p:ph type="subTitle" idx="2"/>
          </p:nvPr>
        </p:nvSpPr>
        <p:spPr>
          <a:xfrm>
            <a:off x="3328050" y="3131825"/>
            <a:ext cx="2487900" cy="85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4"/>
          <p:cNvSpPr txBox="1">
            <a:spLocks noGrp="1"/>
          </p:cNvSpPr>
          <p:nvPr>
            <p:ph type="subTitle" idx="3"/>
          </p:nvPr>
        </p:nvSpPr>
        <p:spPr>
          <a:xfrm>
            <a:off x="5876975" y="3131825"/>
            <a:ext cx="2487900" cy="85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24"/>
          <p:cNvSpPr txBox="1">
            <a:spLocks noGrp="1"/>
          </p:cNvSpPr>
          <p:nvPr>
            <p:ph type="title"/>
          </p:nvPr>
        </p:nvSpPr>
        <p:spPr>
          <a:xfrm>
            <a:off x="720000" y="532925"/>
            <a:ext cx="7704000" cy="585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100"/>
              <a:buNone/>
              <a:defRPr sz="3500"/>
            </a:lvl1pPr>
            <a:lvl2pPr lvl="1" algn="ctr" rtl="0">
              <a:spcBef>
                <a:spcPts val="0"/>
              </a:spcBef>
              <a:spcAft>
                <a:spcPts val="0"/>
              </a:spcAft>
              <a:buClr>
                <a:schemeClr val="accent2"/>
              </a:buClr>
              <a:buSzPts val="3100"/>
              <a:buNone/>
              <a:defRPr sz="3100">
                <a:solidFill>
                  <a:schemeClr val="accent2"/>
                </a:solidFill>
              </a:defRPr>
            </a:lvl2pPr>
            <a:lvl3pPr lvl="2" algn="ctr" rtl="0">
              <a:spcBef>
                <a:spcPts val="0"/>
              </a:spcBef>
              <a:spcAft>
                <a:spcPts val="0"/>
              </a:spcAft>
              <a:buClr>
                <a:schemeClr val="accent2"/>
              </a:buClr>
              <a:buSzPts val="3100"/>
              <a:buNone/>
              <a:defRPr sz="3100">
                <a:solidFill>
                  <a:schemeClr val="accent2"/>
                </a:solidFill>
              </a:defRPr>
            </a:lvl3pPr>
            <a:lvl4pPr lvl="3" algn="ctr" rtl="0">
              <a:spcBef>
                <a:spcPts val="0"/>
              </a:spcBef>
              <a:spcAft>
                <a:spcPts val="0"/>
              </a:spcAft>
              <a:buClr>
                <a:schemeClr val="accent2"/>
              </a:buClr>
              <a:buSzPts val="3100"/>
              <a:buNone/>
              <a:defRPr sz="3100">
                <a:solidFill>
                  <a:schemeClr val="accent2"/>
                </a:solidFill>
              </a:defRPr>
            </a:lvl4pPr>
            <a:lvl5pPr lvl="4" algn="ctr" rtl="0">
              <a:spcBef>
                <a:spcPts val="0"/>
              </a:spcBef>
              <a:spcAft>
                <a:spcPts val="0"/>
              </a:spcAft>
              <a:buClr>
                <a:schemeClr val="accent2"/>
              </a:buClr>
              <a:buSzPts val="3100"/>
              <a:buNone/>
              <a:defRPr sz="3100">
                <a:solidFill>
                  <a:schemeClr val="accent2"/>
                </a:solidFill>
              </a:defRPr>
            </a:lvl5pPr>
            <a:lvl6pPr lvl="5" algn="ctr" rtl="0">
              <a:spcBef>
                <a:spcPts val="0"/>
              </a:spcBef>
              <a:spcAft>
                <a:spcPts val="0"/>
              </a:spcAft>
              <a:buClr>
                <a:schemeClr val="accent2"/>
              </a:buClr>
              <a:buSzPts val="3100"/>
              <a:buNone/>
              <a:defRPr sz="3100">
                <a:solidFill>
                  <a:schemeClr val="accent2"/>
                </a:solidFill>
              </a:defRPr>
            </a:lvl6pPr>
            <a:lvl7pPr lvl="6" algn="ctr" rtl="0">
              <a:spcBef>
                <a:spcPts val="0"/>
              </a:spcBef>
              <a:spcAft>
                <a:spcPts val="0"/>
              </a:spcAft>
              <a:buClr>
                <a:schemeClr val="accent2"/>
              </a:buClr>
              <a:buSzPts val="3100"/>
              <a:buNone/>
              <a:defRPr sz="3100">
                <a:solidFill>
                  <a:schemeClr val="accent2"/>
                </a:solidFill>
              </a:defRPr>
            </a:lvl7pPr>
            <a:lvl8pPr lvl="7" algn="ctr" rtl="0">
              <a:spcBef>
                <a:spcPts val="0"/>
              </a:spcBef>
              <a:spcAft>
                <a:spcPts val="0"/>
              </a:spcAft>
              <a:buClr>
                <a:schemeClr val="accent2"/>
              </a:buClr>
              <a:buSzPts val="3100"/>
              <a:buNone/>
              <a:defRPr sz="3100">
                <a:solidFill>
                  <a:schemeClr val="accent2"/>
                </a:solidFill>
              </a:defRPr>
            </a:lvl8pPr>
            <a:lvl9pPr lvl="8" algn="ctr" rtl="0">
              <a:spcBef>
                <a:spcPts val="0"/>
              </a:spcBef>
              <a:spcAft>
                <a:spcPts val="0"/>
              </a:spcAft>
              <a:buClr>
                <a:schemeClr val="accent2"/>
              </a:buClr>
              <a:buSzPts val="3100"/>
              <a:buNone/>
              <a:defRPr sz="3100">
                <a:solidFill>
                  <a:schemeClr val="accent2"/>
                </a:solidFill>
              </a:defRPr>
            </a:lvl9pPr>
          </a:lstStyle>
          <a:p>
            <a:endParaRPr/>
          </a:p>
        </p:txBody>
      </p:sp>
      <p:sp>
        <p:nvSpPr>
          <p:cNvPr id="217" name="Google Shape;217;p24"/>
          <p:cNvSpPr txBox="1">
            <a:spLocks noGrp="1"/>
          </p:cNvSpPr>
          <p:nvPr>
            <p:ph type="subTitle" idx="4"/>
          </p:nvPr>
        </p:nvSpPr>
        <p:spPr>
          <a:xfrm>
            <a:off x="779125" y="2818988"/>
            <a:ext cx="2487900" cy="42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18" name="Google Shape;218;p24"/>
          <p:cNvSpPr txBox="1">
            <a:spLocks noGrp="1"/>
          </p:cNvSpPr>
          <p:nvPr>
            <p:ph type="subTitle" idx="5"/>
          </p:nvPr>
        </p:nvSpPr>
        <p:spPr>
          <a:xfrm>
            <a:off x="3328050" y="2818988"/>
            <a:ext cx="2487900" cy="42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19" name="Google Shape;219;p24"/>
          <p:cNvSpPr txBox="1">
            <a:spLocks noGrp="1"/>
          </p:cNvSpPr>
          <p:nvPr>
            <p:ph type="subTitle" idx="6"/>
          </p:nvPr>
        </p:nvSpPr>
        <p:spPr>
          <a:xfrm>
            <a:off x="5876975" y="2818988"/>
            <a:ext cx="2487900" cy="42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algn="ct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grpSp>
        <p:nvGrpSpPr>
          <p:cNvPr id="220" name="Google Shape;220;p24"/>
          <p:cNvGrpSpPr/>
          <p:nvPr/>
        </p:nvGrpSpPr>
        <p:grpSpPr>
          <a:xfrm>
            <a:off x="-206650" y="57414"/>
            <a:ext cx="9226199" cy="5352588"/>
            <a:chOff x="-206650" y="57414"/>
            <a:chExt cx="9226199" cy="5352588"/>
          </a:xfrm>
        </p:grpSpPr>
        <p:pic>
          <p:nvPicPr>
            <p:cNvPr id="221" name="Google Shape;221;p24"/>
            <p:cNvPicPr preferRelativeResize="0"/>
            <p:nvPr/>
          </p:nvPicPr>
          <p:blipFill>
            <a:blip r:embed="rId3">
              <a:alphaModFix/>
            </a:blip>
            <a:stretch>
              <a:fillRect/>
            </a:stretch>
          </p:blipFill>
          <p:spPr>
            <a:xfrm flipH="1">
              <a:off x="-206650" y="1031300"/>
              <a:ext cx="822850" cy="878800"/>
            </a:xfrm>
            <a:prstGeom prst="rect">
              <a:avLst/>
            </a:prstGeom>
            <a:noFill/>
            <a:ln>
              <a:noFill/>
            </a:ln>
          </p:spPr>
        </p:pic>
        <p:pic>
          <p:nvPicPr>
            <p:cNvPr id="222" name="Google Shape;222;p24"/>
            <p:cNvPicPr preferRelativeResize="0"/>
            <p:nvPr/>
          </p:nvPicPr>
          <p:blipFill>
            <a:blip r:embed="rId3">
              <a:alphaModFix/>
            </a:blip>
            <a:stretch>
              <a:fillRect/>
            </a:stretch>
          </p:blipFill>
          <p:spPr>
            <a:xfrm rot="4023808" flipH="1">
              <a:off x="7997101" y="116380"/>
              <a:ext cx="438100" cy="467894"/>
            </a:xfrm>
            <a:prstGeom prst="rect">
              <a:avLst/>
            </a:prstGeom>
            <a:noFill/>
            <a:ln>
              <a:noFill/>
            </a:ln>
          </p:spPr>
        </p:pic>
        <p:pic>
          <p:nvPicPr>
            <p:cNvPr id="223" name="Google Shape;223;p24"/>
            <p:cNvPicPr preferRelativeResize="0"/>
            <p:nvPr/>
          </p:nvPicPr>
          <p:blipFill>
            <a:blip r:embed="rId3">
              <a:alphaModFix/>
            </a:blip>
            <a:stretch>
              <a:fillRect/>
            </a:stretch>
          </p:blipFill>
          <p:spPr>
            <a:xfrm rot="9290341" flipH="1">
              <a:off x="8485852" y="1307089"/>
              <a:ext cx="306372" cy="327222"/>
            </a:xfrm>
            <a:prstGeom prst="rect">
              <a:avLst/>
            </a:prstGeom>
            <a:noFill/>
            <a:ln>
              <a:noFill/>
            </a:ln>
          </p:spPr>
        </p:pic>
        <p:pic>
          <p:nvPicPr>
            <p:cNvPr id="224" name="Google Shape;224;p24"/>
            <p:cNvPicPr preferRelativeResize="0"/>
            <p:nvPr/>
          </p:nvPicPr>
          <p:blipFill>
            <a:blip r:embed="rId3">
              <a:alphaModFix/>
            </a:blip>
            <a:stretch>
              <a:fillRect/>
            </a:stretch>
          </p:blipFill>
          <p:spPr>
            <a:xfrm rot="-9565149" flipH="1">
              <a:off x="6956553" y="4643369"/>
              <a:ext cx="633746" cy="676842"/>
            </a:xfrm>
            <a:prstGeom prst="rect">
              <a:avLst/>
            </a:prstGeom>
            <a:noFill/>
            <a:ln>
              <a:noFill/>
            </a:ln>
          </p:spPr>
        </p:pic>
        <p:pic>
          <p:nvPicPr>
            <p:cNvPr id="225" name="Google Shape;225;p24"/>
            <p:cNvPicPr preferRelativeResize="0"/>
            <p:nvPr/>
          </p:nvPicPr>
          <p:blipFill>
            <a:blip r:embed="rId4">
              <a:alphaModFix/>
            </a:blip>
            <a:stretch>
              <a:fillRect/>
            </a:stretch>
          </p:blipFill>
          <p:spPr>
            <a:xfrm rot="-4048550">
              <a:off x="8628623" y="4470321"/>
              <a:ext cx="314277" cy="375861"/>
            </a:xfrm>
            <a:prstGeom prst="rect">
              <a:avLst/>
            </a:prstGeom>
            <a:noFill/>
            <a:ln>
              <a:noFill/>
            </a:ln>
          </p:spPr>
        </p:pic>
        <p:pic>
          <p:nvPicPr>
            <p:cNvPr id="226" name="Google Shape;226;p24"/>
            <p:cNvPicPr preferRelativeResize="0"/>
            <p:nvPr/>
          </p:nvPicPr>
          <p:blipFill>
            <a:blip r:embed="rId3">
              <a:alphaModFix/>
            </a:blip>
            <a:stretch>
              <a:fillRect/>
            </a:stretch>
          </p:blipFill>
          <p:spPr>
            <a:xfrm rot="-3503913" flipH="1">
              <a:off x="202627" y="521713"/>
              <a:ext cx="306372" cy="327221"/>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27"/>
        <p:cNvGrpSpPr/>
        <p:nvPr/>
      </p:nvGrpSpPr>
      <p:grpSpPr>
        <a:xfrm>
          <a:off x="0" y="0"/>
          <a:ext cx="0" cy="0"/>
          <a:chOff x="0" y="0"/>
          <a:chExt cx="0" cy="0"/>
        </a:xfrm>
      </p:grpSpPr>
      <p:pic>
        <p:nvPicPr>
          <p:cNvPr id="228" name="Google Shape;228;p25"/>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229" name="Google Shape;229;p25"/>
          <p:cNvSpPr txBox="1">
            <a:spLocks noGrp="1"/>
          </p:cNvSpPr>
          <p:nvPr>
            <p:ph type="subTitle" idx="1"/>
          </p:nvPr>
        </p:nvSpPr>
        <p:spPr>
          <a:xfrm>
            <a:off x="1187106" y="2191938"/>
            <a:ext cx="2231100" cy="57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25"/>
          <p:cNvSpPr txBox="1">
            <a:spLocks noGrp="1"/>
          </p:cNvSpPr>
          <p:nvPr>
            <p:ph type="subTitle" idx="2"/>
          </p:nvPr>
        </p:nvSpPr>
        <p:spPr>
          <a:xfrm>
            <a:off x="5725782" y="2191938"/>
            <a:ext cx="22311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1" name="Google Shape;231;p25"/>
          <p:cNvSpPr txBox="1">
            <a:spLocks noGrp="1"/>
          </p:cNvSpPr>
          <p:nvPr>
            <p:ph type="subTitle" idx="3"/>
          </p:nvPr>
        </p:nvSpPr>
        <p:spPr>
          <a:xfrm>
            <a:off x="1187106" y="3390925"/>
            <a:ext cx="2231100" cy="576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25"/>
          <p:cNvSpPr txBox="1">
            <a:spLocks noGrp="1"/>
          </p:cNvSpPr>
          <p:nvPr>
            <p:ph type="subTitle" idx="4"/>
          </p:nvPr>
        </p:nvSpPr>
        <p:spPr>
          <a:xfrm>
            <a:off x="5725782" y="3390925"/>
            <a:ext cx="2231100" cy="576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25"/>
          <p:cNvSpPr txBox="1">
            <a:spLocks noGrp="1"/>
          </p:cNvSpPr>
          <p:nvPr>
            <p:ph type="title"/>
          </p:nvPr>
        </p:nvSpPr>
        <p:spPr>
          <a:xfrm>
            <a:off x="720000" y="532925"/>
            <a:ext cx="7704000" cy="5853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3100"/>
              <a:buNone/>
              <a:defRPr sz="3500"/>
            </a:lvl1pPr>
            <a:lvl2pPr lvl="1" algn="ctr" rtl="0">
              <a:spcBef>
                <a:spcPts val="0"/>
              </a:spcBef>
              <a:spcAft>
                <a:spcPts val="0"/>
              </a:spcAft>
              <a:buClr>
                <a:schemeClr val="accent2"/>
              </a:buClr>
              <a:buSzPts val="3100"/>
              <a:buNone/>
              <a:defRPr sz="3100">
                <a:solidFill>
                  <a:schemeClr val="accent2"/>
                </a:solidFill>
              </a:defRPr>
            </a:lvl2pPr>
            <a:lvl3pPr lvl="2" algn="ctr" rtl="0">
              <a:spcBef>
                <a:spcPts val="0"/>
              </a:spcBef>
              <a:spcAft>
                <a:spcPts val="0"/>
              </a:spcAft>
              <a:buClr>
                <a:schemeClr val="accent2"/>
              </a:buClr>
              <a:buSzPts val="3100"/>
              <a:buNone/>
              <a:defRPr sz="3100">
                <a:solidFill>
                  <a:schemeClr val="accent2"/>
                </a:solidFill>
              </a:defRPr>
            </a:lvl3pPr>
            <a:lvl4pPr lvl="3" algn="ctr" rtl="0">
              <a:spcBef>
                <a:spcPts val="0"/>
              </a:spcBef>
              <a:spcAft>
                <a:spcPts val="0"/>
              </a:spcAft>
              <a:buClr>
                <a:schemeClr val="accent2"/>
              </a:buClr>
              <a:buSzPts val="3100"/>
              <a:buNone/>
              <a:defRPr sz="3100">
                <a:solidFill>
                  <a:schemeClr val="accent2"/>
                </a:solidFill>
              </a:defRPr>
            </a:lvl4pPr>
            <a:lvl5pPr lvl="4" algn="ctr" rtl="0">
              <a:spcBef>
                <a:spcPts val="0"/>
              </a:spcBef>
              <a:spcAft>
                <a:spcPts val="0"/>
              </a:spcAft>
              <a:buClr>
                <a:schemeClr val="accent2"/>
              </a:buClr>
              <a:buSzPts val="3100"/>
              <a:buNone/>
              <a:defRPr sz="3100">
                <a:solidFill>
                  <a:schemeClr val="accent2"/>
                </a:solidFill>
              </a:defRPr>
            </a:lvl5pPr>
            <a:lvl6pPr lvl="5" algn="ctr" rtl="0">
              <a:spcBef>
                <a:spcPts val="0"/>
              </a:spcBef>
              <a:spcAft>
                <a:spcPts val="0"/>
              </a:spcAft>
              <a:buClr>
                <a:schemeClr val="accent2"/>
              </a:buClr>
              <a:buSzPts val="3100"/>
              <a:buNone/>
              <a:defRPr sz="3100">
                <a:solidFill>
                  <a:schemeClr val="accent2"/>
                </a:solidFill>
              </a:defRPr>
            </a:lvl6pPr>
            <a:lvl7pPr lvl="6" algn="ctr" rtl="0">
              <a:spcBef>
                <a:spcPts val="0"/>
              </a:spcBef>
              <a:spcAft>
                <a:spcPts val="0"/>
              </a:spcAft>
              <a:buClr>
                <a:schemeClr val="accent2"/>
              </a:buClr>
              <a:buSzPts val="3100"/>
              <a:buNone/>
              <a:defRPr sz="3100">
                <a:solidFill>
                  <a:schemeClr val="accent2"/>
                </a:solidFill>
              </a:defRPr>
            </a:lvl7pPr>
            <a:lvl8pPr lvl="7" algn="ctr" rtl="0">
              <a:spcBef>
                <a:spcPts val="0"/>
              </a:spcBef>
              <a:spcAft>
                <a:spcPts val="0"/>
              </a:spcAft>
              <a:buClr>
                <a:schemeClr val="accent2"/>
              </a:buClr>
              <a:buSzPts val="3100"/>
              <a:buNone/>
              <a:defRPr sz="3100">
                <a:solidFill>
                  <a:schemeClr val="accent2"/>
                </a:solidFill>
              </a:defRPr>
            </a:lvl8pPr>
            <a:lvl9pPr lvl="8" algn="ctr" rtl="0">
              <a:spcBef>
                <a:spcPts val="0"/>
              </a:spcBef>
              <a:spcAft>
                <a:spcPts val="0"/>
              </a:spcAft>
              <a:buClr>
                <a:schemeClr val="accent2"/>
              </a:buClr>
              <a:buSzPts val="3100"/>
              <a:buNone/>
              <a:defRPr sz="3100">
                <a:solidFill>
                  <a:schemeClr val="accent2"/>
                </a:solidFill>
              </a:defRPr>
            </a:lvl9pPr>
          </a:lstStyle>
          <a:p>
            <a:endParaRPr/>
          </a:p>
        </p:txBody>
      </p:sp>
      <p:sp>
        <p:nvSpPr>
          <p:cNvPr id="234" name="Google Shape;234;p25"/>
          <p:cNvSpPr txBox="1">
            <a:spLocks noGrp="1"/>
          </p:cNvSpPr>
          <p:nvPr>
            <p:ph type="subTitle" idx="5"/>
          </p:nvPr>
        </p:nvSpPr>
        <p:spPr>
          <a:xfrm>
            <a:off x="1187119" y="1879775"/>
            <a:ext cx="2231100" cy="441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35" name="Google Shape;235;p25"/>
          <p:cNvSpPr txBox="1">
            <a:spLocks noGrp="1"/>
          </p:cNvSpPr>
          <p:nvPr>
            <p:ph type="subTitle" idx="6"/>
          </p:nvPr>
        </p:nvSpPr>
        <p:spPr>
          <a:xfrm>
            <a:off x="1187119" y="3089425"/>
            <a:ext cx="2231100" cy="441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algn="r"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36" name="Google Shape;236;p25"/>
          <p:cNvSpPr txBox="1">
            <a:spLocks noGrp="1"/>
          </p:cNvSpPr>
          <p:nvPr>
            <p:ph type="subTitle" idx="7"/>
          </p:nvPr>
        </p:nvSpPr>
        <p:spPr>
          <a:xfrm>
            <a:off x="5725794" y="1879775"/>
            <a:ext cx="2231100" cy="44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237" name="Google Shape;237;p25"/>
          <p:cNvSpPr txBox="1">
            <a:spLocks noGrp="1"/>
          </p:cNvSpPr>
          <p:nvPr>
            <p:ph type="subTitle" idx="8"/>
          </p:nvPr>
        </p:nvSpPr>
        <p:spPr>
          <a:xfrm>
            <a:off x="5725794" y="3089425"/>
            <a:ext cx="2231100" cy="44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lnSpc>
                <a:spcPct val="100000"/>
              </a:lnSpc>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grpSp>
        <p:nvGrpSpPr>
          <p:cNvPr id="238" name="Google Shape;238;p25"/>
          <p:cNvGrpSpPr/>
          <p:nvPr/>
        </p:nvGrpSpPr>
        <p:grpSpPr>
          <a:xfrm>
            <a:off x="81075" y="-128613"/>
            <a:ext cx="8909488" cy="5221250"/>
            <a:chOff x="81075" y="-128613"/>
            <a:chExt cx="8909488" cy="5221250"/>
          </a:xfrm>
        </p:grpSpPr>
        <p:pic>
          <p:nvPicPr>
            <p:cNvPr id="239" name="Google Shape;239;p25"/>
            <p:cNvPicPr preferRelativeResize="0"/>
            <p:nvPr/>
          </p:nvPicPr>
          <p:blipFill>
            <a:blip r:embed="rId3">
              <a:alphaModFix/>
            </a:blip>
            <a:stretch>
              <a:fillRect/>
            </a:stretch>
          </p:blipFill>
          <p:spPr>
            <a:xfrm flipH="1">
              <a:off x="148316" y="-128613"/>
              <a:ext cx="563208" cy="601500"/>
            </a:xfrm>
            <a:prstGeom prst="rect">
              <a:avLst/>
            </a:prstGeom>
            <a:noFill/>
            <a:ln>
              <a:noFill/>
            </a:ln>
          </p:spPr>
        </p:pic>
        <p:pic>
          <p:nvPicPr>
            <p:cNvPr id="240" name="Google Shape;240;p25"/>
            <p:cNvPicPr preferRelativeResize="0"/>
            <p:nvPr/>
          </p:nvPicPr>
          <p:blipFill>
            <a:blip r:embed="rId4">
              <a:alphaModFix/>
            </a:blip>
            <a:stretch>
              <a:fillRect/>
            </a:stretch>
          </p:blipFill>
          <p:spPr>
            <a:xfrm rot="-4048550">
              <a:off x="8507473" y="4416034"/>
              <a:ext cx="314277" cy="375861"/>
            </a:xfrm>
            <a:prstGeom prst="rect">
              <a:avLst/>
            </a:prstGeom>
            <a:noFill/>
            <a:ln>
              <a:noFill/>
            </a:ln>
          </p:spPr>
        </p:pic>
        <p:pic>
          <p:nvPicPr>
            <p:cNvPr id="241" name="Google Shape;241;p25"/>
            <p:cNvPicPr preferRelativeResize="0"/>
            <p:nvPr/>
          </p:nvPicPr>
          <p:blipFill>
            <a:blip r:embed="rId3">
              <a:alphaModFix/>
            </a:blip>
            <a:stretch>
              <a:fillRect/>
            </a:stretch>
          </p:blipFill>
          <p:spPr>
            <a:xfrm rot="-5400000" flipH="1">
              <a:off x="155001" y="4310351"/>
              <a:ext cx="549825" cy="587225"/>
            </a:xfrm>
            <a:prstGeom prst="rect">
              <a:avLst/>
            </a:prstGeom>
            <a:noFill/>
            <a:ln>
              <a:noFill/>
            </a:ln>
          </p:spPr>
        </p:pic>
        <p:pic>
          <p:nvPicPr>
            <p:cNvPr id="242" name="Google Shape;242;p25"/>
            <p:cNvPicPr preferRelativeResize="0"/>
            <p:nvPr/>
          </p:nvPicPr>
          <p:blipFill>
            <a:blip r:embed="rId3">
              <a:alphaModFix/>
            </a:blip>
            <a:stretch>
              <a:fillRect/>
            </a:stretch>
          </p:blipFill>
          <p:spPr>
            <a:xfrm rot="9290341" flipH="1">
              <a:off x="8629164" y="238876"/>
              <a:ext cx="306372" cy="327222"/>
            </a:xfrm>
            <a:prstGeom prst="rect">
              <a:avLst/>
            </a:prstGeom>
            <a:noFill/>
            <a:ln>
              <a:noFill/>
            </a:ln>
          </p:spPr>
        </p:pic>
        <p:pic>
          <p:nvPicPr>
            <p:cNvPr id="243" name="Google Shape;243;p25"/>
            <p:cNvPicPr preferRelativeResize="0"/>
            <p:nvPr/>
          </p:nvPicPr>
          <p:blipFill>
            <a:blip r:embed="rId5">
              <a:alphaModFix/>
            </a:blip>
            <a:stretch>
              <a:fillRect/>
            </a:stretch>
          </p:blipFill>
          <p:spPr>
            <a:xfrm flipH="1">
              <a:off x="81075" y="4831512"/>
              <a:ext cx="244500" cy="261125"/>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310"/>
        <p:cNvGrpSpPr/>
        <p:nvPr/>
      </p:nvGrpSpPr>
      <p:grpSpPr>
        <a:xfrm>
          <a:off x="0" y="0"/>
          <a:ext cx="0" cy="0"/>
          <a:chOff x="0" y="0"/>
          <a:chExt cx="0" cy="0"/>
        </a:xfrm>
      </p:grpSpPr>
      <p:grpSp>
        <p:nvGrpSpPr>
          <p:cNvPr id="311" name="Google Shape;311;p30"/>
          <p:cNvGrpSpPr/>
          <p:nvPr/>
        </p:nvGrpSpPr>
        <p:grpSpPr>
          <a:xfrm>
            <a:off x="239625" y="50630"/>
            <a:ext cx="1147787" cy="1610207"/>
            <a:chOff x="239625" y="50630"/>
            <a:chExt cx="1147787" cy="1610207"/>
          </a:xfrm>
        </p:grpSpPr>
        <p:pic>
          <p:nvPicPr>
            <p:cNvPr id="312" name="Google Shape;312;p30"/>
            <p:cNvPicPr preferRelativeResize="0"/>
            <p:nvPr/>
          </p:nvPicPr>
          <p:blipFill>
            <a:blip r:embed="rId2">
              <a:alphaModFix/>
            </a:blip>
            <a:stretch>
              <a:fillRect/>
            </a:stretch>
          </p:blipFill>
          <p:spPr>
            <a:xfrm flipH="1">
              <a:off x="239625" y="934387"/>
              <a:ext cx="680200" cy="726450"/>
            </a:xfrm>
            <a:prstGeom prst="rect">
              <a:avLst/>
            </a:prstGeom>
            <a:noFill/>
            <a:ln>
              <a:noFill/>
            </a:ln>
          </p:spPr>
        </p:pic>
        <p:pic>
          <p:nvPicPr>
            <p:cNvPr id="313" name="Google Shape;313;p30"/>
            <p:cNvPicPr preferRelativeResize="0"/>
            <p:nvPr/>
          </p:nvPicPr>
          <p:blipFill>
            <a:blip r:embed="rId3">
              <a:alphaModFix/>
            </a:blip>
            <a:stretch>
              <a:fillRect/>
            </a:stretch>
          </p:blipFill>
          <p:spPr>
            <a:xfrm rot="8306051">
              <a:off x="679748" y="107572"/>
              <a:ext cx="314278" cy="375861"/>
            </a:xfrm>
            <a:prstGeom prst="rect">
              <a:avLst/>
            </a:prstGeom>
            <a:noFill/>
            <a:ln>
              <a:noFill/>
            </a:ln>
          </p:spPr>
        </p:pic>
        <p:pic>
          <p:nvPicPr>
            <p:cNvPr id="314" name="Google Shape;314;p30"/>
            <p:cNvPicPr preferRelativeResize="0"/>
            <p:nvPr/>
          </p:nvPicPr>
          <p:blipFill>
            <a:blip r:embed="rId4">
              <a:alphaModFix/>
            </a:blip>
            <a:stretch>
              <a:fillRect/>
            </a:stretch>
          </p:blipFill>
          <p:spPr>
            <a:xfrm rot="-4048550">
              <a:off x="996486" y="633134"/>
              <a:ext cx="314277" cy="375861"/>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1">
    <p:spTree>
      <p:nvGrpSpPr>
        <p:cNvPr id="1" name="Shape 315"/>
        <p:cNvGrpSpPr/>
        <p:nvPr/>
      </p:nvGrpSpPr>
      <p:grpSpPr>
        <a:xfrm>
          <a:off x="0" y="0"/>
          <a:ext cx="0" cy="0"/>
          <a:chOff x="0" y="0"/>
          <a:chExt cx="0" cy="0"/>
        </a:xfrm>
      </p:grpSpPr>
      <p:grpSp>
        <p:nvGrpSpPr>
          <p:cNvPr id="316" name="Google Shape;316;p31"/>
          <p:cNvGrpSpPr/>
          <p:nvPr/>
        </p:nvGrpSpPr>
        <p:grpSpPr>
          <a:xfrm>
            <a:off x="7100688" y="2946617"/>
            <a:ext cx="1826336" cy="2076558"/>
            <a:chOff x="6883713" y="2826280"/>
            <a:chExt cx="1826336" cy="2076558"/>
          </a:xfrm>
        </p:grpSpPr>
        <p:pic>
          <p:nvPicPr>
            <p:cNvPr id="317" name="Google Shape;317;p31"/>
            <p:cNvPicPr preferRelativeResize="0"/>
            <p:nvPr/>
          </p:nvPicPr>
          <p:blipFill>
            <a:blip r:embed="rId2">
              <a:alphaModFix/>
            </a:blip>
            <a:stretch>
              <a:fillRect/>
            </a:stretch>
          </p:blipFill>
          <p:spPr>
            <a:xfrm>
              <a:off x="7937038" y="4077251"/>
              <a:ext cx="773012" cy="825587"/>
            </a:xfrm>
            <a:prstGeom prst="rect">
              <a:avLst/>
            </a:prstGeom>
            <a:noFill/>
            <a:ln>
              <a:noFill/>
            </a:ln>
          </p:spPr>
        </p:pic>
        <p:grpSp>
          <p:nvGrpSpPr>
            <p:cNvPr id="318" name="Google Shape;318;p31"/>
            <p:cNvGrpSpPr/>
            <p:nvPr/>
          </p:nvGrpSpPr>
          <p:grpSpPr>
            <a:xfrm rot="-9589853">
              <a:off x="7126120" y="2974787"/>
              <a:ext cx="1147813" cy="1610244"/>
              <a:chOff x="239625" y="50630"/>
              <a:chExt cx="1147787" cy="1610207"/>
            </a:xfrm>
          </p:grpSpPr>
          <p:pic>
            <p:nvPicPr>
              <p:cNvPr id="319" name="Google Shape;319;p31"/>
              <p:cNvPicPr preferRelativeResize="0"/>
              <p:nvPr/>
            </p:nvPicPr>
            <p:blipFill>
              <a:blip r:embed="rId2">
                <a:alphaModFix/>
              </a:blip>
              <a:stretch>
                <a:fillRect/>
              </a:stretch>
            </p:blipFill>
            <p:spPr>
              <a:xfrm flipH="1">
                <a:off x="239625" y="934387"/>
                <a:ext cx="680200" cy="726450"/>
              </a:xfrm>
              <a:prstGeom prst="rect">
                <a:avLst/>
              </a:prstGeom>
              <a:noFill/>
              <a:ln>
                <a:noFill/>
              </a:ln>
            </p:spPr>
          </p:pic>
          <p:pic>
            <p:nvPicPr>
              <p:cNvPr id="320" name="Google Shape;320;p31"/>
              <p:cNvPicPr preferRelativeResize="0"/>
              <p:nvPr/>
            </p:nvPicPr>
            <p:blipFill>
              <a:blip r:embed="rId3">
                <a:alphaModFix/>
              </a:blip>
              <a:stretch>
                <a:fillRect/>
              </a:stretch>
            </p:blipFill>
            <p:spPr>
              <a:xfrm rot="8306051">
                <a:off x="679748" y="107572"/>
                <a:ext cx="314278" cy="375861"/>
              </a:xfrm>
              <a:prstGeom prst="rect">
                <a:avLst/>
              </a:prstGeom>
              <a:noFill/>
              <a:ln>
                <a:noFill/>
              </a:ln>
            </p:spPr>
          </p:pic>
          <p:pic>
            <p:nvPicPr>
              <p:cNvPr id="321" name="Google Shape;321;p31"/>
              <p:cNvPicPr preferRelativeResize="0"/>
              <p:nvPr/>
            </p:nvPicPr>
            <p:blipFill>
              <a:blip r:embed="rId4">
                <a:alphaModFix/>
              </a:blip>
              <a:stretch>
                <a:fillRect/>
              </a:stretch>
            </p:blipFill>
            <p:spPr>
              <a:xfrm rot="-4048550">
                <a:off x="996486" y="633134"/>
                <a:ext cx="314277" cy="375861"/>
              </a:xfrm>
              <a:prstGeom prst="rect">
                <a:avLst/>
              </a:prstGeom>
              <a:noFill/>
              <a:ln>
                <a:noFill/>
              </a:ln>
            </p:spPr>
          </p:pic>
        </p:grpSp>
      </p:grpSp>
      <p:grpSp>
        <p:nvGrpSpPr>
          <p:cNvPr id="322" name="Google Shape;322;p31"/>
          <p:cNvGrpSpPr/>
          <p:nvPr/>
        </p:nvGrpSpPr>
        <p:grpSpPr>
          <a:xfrm rot="10800000">
            <a:off x="216963" y="120342"/>
            <a:ext cx="1826336" cy="2076558"/>
            <a:chOff x="6883713" y="2826280"/>
            <a:chExt cx="1826336" cy="2076558"/>
          </a:xfrm>
        </p:grpSpPr>
        <p:pic>
          <p:nvPicPr>
            <p:cNvPr id="323" name="Google Shape;323;p31"/>
            <p:cNvPicPr preferRelativeResize="0"/>
            <p:nvPr/>
          </p:nvPicPr>
          <p:blipFill>
            <a:blip r:embed="rId2">
              <a:alphaModFix/>
            </a:blip>
            <a:stretch>
              <a:fillRect/>
            </a:stretch>
          </p:blipFill>
          <p:spPr>
            <a:xfrm>
              <a:off x="7937038" y="4077251"/>
              <a:ext cx="773012" cy="825587"/>
            </a:xfrm>
            <a:prstGeom prst="rect">
              <a:avLst/>
            </a:prstGeom>
            <a:noFill/>
            <a:ln>
              <a:noFill/>
            </a:ln>
          </p:spPr>
        </p:pic>
        <p:grpSp>
          <p:nvGrpSpPr>
            <p:cNvPr id="324" name="Google Shape;324;p31"/>
            <p:cNvGrpSpPr/>
            <p:nvPr/>
          </p:nvGrpSpPr>
          <p:grpSpPr>
            <a:xfrm rot="-9589853">
              <a:off x="7126120" y="2974787"/>
              <a:ext cx="1147813" cy="1610244"/>
              <a:chOff x="239625" y="50630"/>
              <a:chExt cx="1147787" cy="1610207"/>
            </a:xfrm>
          </p:grpSpPr>
          <p:pic>
            <p:nvPicPr>
              <p:cNvPr id="325" name="Google Shape;325;p31"/>
              <p:cNvPicPr preferRelativeResize="0"/>
              <p:nvPr/>
            </p:nvPicPr>
            <p:blipFill>
              <a:blip r:embed="rId2">
                <a:alphaModFix/>
              </a:blip>
              <a:stretch>
                <a:fillRect/>
              </a:stretch>
            </p:blipFill>
            <p:spPr>
              <a:xfrm flipH="1">
                <a:off x="239625" y="934387"/>
                <a:ext cx="680200" cy="726450"/>
              </a:xfrm>
              <a:prstGeom prst="rect">
                <a:avLst/>
              </a:prstGeom>
              <a:noFill/>
              <a:ln>
                <a:noFill/>
              </a:ln>
            </p:spPr>
          </p:pic>
          <p:pic>
            <p:nvPicPr>
              <p:cNvPr id="326" name="Google Shape;326;p31"/>
              <p:cNvPicPr preferRelativeResize="0"/>
              <p:nvPr/>
            </p:nvPicPr>
            <p:blipFill>
              <a:blip r:embed="rId3">
                <a:alphaModFix/>
              </a:blip>
              <a:stretch>
                <a:fillRect/>
              </a:stretch>
            </p:blipFill>
            <p:spPr>
              <a:xfrm rot="8306051">
                <a:off x="679748" y="107572"/>
                <a:ext cx="314278" cy="375861"/>
              </a:xfrm>
              <a:prstGeom prst="rect">
                <a:avLst/>
              </a:prstGeom>
              <a:noFill/>
              <a:ln>
                <a:noFill/>
              </a:ln>
            </p:spPr>
          </p:pic>
          <p:pic>
            <p:nvPicPr>
              <p:cNvPr id="327" name="Google Shape;327;p31"/>
              <p:cNvPicPr preferRelativeResize="0"/>
              <p:nvPr/>
            </p:nvPicPr>
            <p:blipFill>
              <a:blip r:embed="rId4">
                <a:alphaModFix/>
              </a:blip>
              <a:stretch>
                <a:fillRect/>
              </a:stretch>
            </p:blipFill>
            <p:spPr>
              <a:xfrm rot="-4048550">
                <a:off x="996486" y="633134"/>
                <a:ext cx="314277" cy="375861"/>
              </a:xfrm>
              <a:prstGeom prst="rect">
                <a:avLst/>
              </a:prstGeom>
              <a:noFill/>
              <a:ln>
                <a:noFill/>
              </a:ln>
            </p:spPr>
          </p:pic>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2">
    <p:spTree>
      <p:nvGrpSpPr>
        <p:cNvPr id="1" name="Shape 328"/>
        <p:cNvGrpSpPr/>
        <p:nvPr/>
      </p:nvGrpSpPr>
      <p:grpSpPr>
        <a:xfrm>
          <a:off x="0" y="0"/>
          <a:ext cx="0" cy="0"/>
          <a:chOff x="0" y="0"/>
          <a:chExt cx="0" cy="0"/>
        </a:xfrm>
      </p:grpSpPr>
      <p:grpSp>
        <p:nvGrpSpPr>
          <p:cNvPr id="329" name="Google Shape;329;p32"/>
          <p:cNvGrpSpPr/>
          <p:nvPr/>
        </p:nvGrpSpPr>
        <p:grpSpPr>
          <a:xfrm>
            <a:off x="0" y="80527"/>
            <a:ext cx="9188150" cy="5062985"/>
            <a:chOff x="0" y="80527"/>
            <a:chExt cx="9188150" cy="5062985"/>
          </a:xfrm>
        </p:grpSpPr>
        <p:pic>
          <p:nvPicPr>
            <p:cNvPr id="330" name="Google Shape;330;p32"/>
            <p:cNvPicPr preferRelativeResize="0"/>
            <p:nvPr/>
          </p:nvPicPr>
          <p:blipFill>
            <a:blip r:embed="rId2">
              <a:alphaModFix/>
            </a:blip>
            <a:stretch>
              <a:fillRect/>
            </a:stretch>
          </p:blipFill>
          <p:spPr>
            <a:xfrm>
              <a:off x="0" y="1650174"/>
              <a:ext cx="680200" cy="726464"/>
            </a:xfrm>
            <a:prstGeom prst="rect">
              <a:avLst/>
            </a:prstGeom>
            <a:noFill/>
            <a:ln>
              <a:noFill/>
            </a:ln>
          </p:spPr>
        </p:pic>
        <p:grpSp>
          <p:nvGrpSpPr>
            <p:cNvPr id="331" name="Google Shape;331;p32"/>
            <p:cNvGrpSpPr/>
            <p:nvPr/>
          </p:nvGrpSpPr>
          <p:grpSpPr>
            <a:xfrm>
              <a:off x="8139499" y="80527"/>
              <a:ext cx="1048651" cy="1485898"/>
              <a:chOff x="7956424" y="146727"/>
              <a:chExt cx="1048651" cy="1485898"/>
            </a:xfrm>
          </p:grpSpPr>
          <p:pic>
            <p:nvPicPr>
              <p:cNvPr id="332" name="Google Shape;332;p32"/>
              <p:cNvPicPr preferRelativeResize="0"/>
              <p:nvPr/>
            </p:nvPicPr>
            <p:blipFill>
              <a:blip r:embed="rId2">
                <a:alphaModFix/>
              </a:blip>
              <a:stretch>
                <a:fillRect/>
              </a:stretch>
            </p:blipFill>
            <p:spPr>
              <a:xfrm flipH="1">
                <a:off x="8324875" y="906175"/>
                <a:ext cx="680200" cy="726450"/>
              </a:xfrm>
              <a:prstGeom prst="rect">
                <a:avLst/>
              </a:prstGeom>
              <a:noFill/>
              <a:ln>
                <a:noFill/>
              </a:ln>
            </p:spPr>
          </p:pic>
          <p:pic>
            <p:nvPicPr>
              <p:cNvPr id="333" name="Google Shape;333;p32"/>
              <p:cNvPicPr preferRelativeResize="0"/>
              <p:nvPr/>
            </p:nvPicPr>
            <p:blipFill>
              <a:blip r:embed="rId3">
                <a:alphaModFix/>
              </a:blip>
              <a:stretch>
                <a:fillRect/>
              </a:stretch>
            </p:blipFill>
            <p:spPr>
              <a:xfrm rot="-4048550">
                <a:off x="8033073" y="175946"/>
                <a:ext cx="314277" cy="375861"/>
              </a:xfrm>
              <a:prstGeom prst="rect">
                <a:avLst/>
              </a:prstGeom>
              <a:noFill/>
              <a:ln>
                <a:noFill/>
              </a:ln>
            </p:spPr>
          </p:pic>
        </p:grpSp>
        <p:pic>
          <p:nvPicPr>
            <p:cNvPr id="334" name="Google Shape;334;p32"/>
            <p:cNvPicPr preferRelativeResize="0"/>
            <p:nvPr/>
          </p:nvPicPr>
          <p:blipFill>
            <a:blip r:embed="rId2">
              <a:alphaModFix/>
            </a:blip>
            <a:stretch>
              <a:fillRect/>
            </a:stretch>
          </p:blipFill>
          <p:spPr>
            <a:xfrm rot="-1365629" flipH="1">
              <a:off x="3398071" y="4732279"/>
              <a:ext cx="337111" cy="360039"/>
            </a:xfrm>
            <a:prstGeom prst="rect">
              <a:avLst/>
            </a:prstGeom>
            <a:noFill/>
            <a:ln>
              <a:noFill/>
            </a:ln>
          </p:spPr>
        </p:pic>
        <p:pic>
          <p:nvPicPr>
            <p:cNvPr id="335" name="Google Shape;335;p32"/>
            <p:cNvPicPr preferRelativeResize="0"/>
            <p:nvPr/>
          </p:nvPicPr>
          <p:blipFill>
            <a:blip r:embed="rId2">
              <a:alphaModFix/>
            </a:blip>
            <a:stretch>
              <a:fillRect/>
            </a:stretch>
          </p:blipFill>
          <p:spPr>
            <a:xfrm rot="-9153386" flipH="1">
              <a:off x="153650" y="1092588"/>
              <a:ext cx="332078" cy="354649"/>
            </a:xfrm>
            <a:prstGeom prst="rect">
              <a:avLst/>
            </a:prstGeom>
            <a:noFill/>
            <a:ln>
              <a:noFill/>
            </a:ln>
          </p:spPr>
        </p:pic>
        <p:pic>
          <p:nvPicPr>
            <p:cNvPr id="336" name="Google Shape;336;p32"/>
            <p:cNvPicPr preferRelativeResize="0"/>
            <p:nvPr/>
          </p:nvPicPr>
          <p:blipFill>
            <a:blip r:embed="rId2">
              <a:alphaModFix/>
            </a:blip>
            <a:stretch>
              <a:fillRect/>
            </a:stretch>
          </p:blipFill>
          <p:spPr>
            <a:xfrm rot="810637" flipH="1">
              <a:off x="447259" y="552959"/>
              <a:ext cx="196332" cy="209664"/>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7"/>
        <p:cNvGrpSpPr/>
        <p:nvPr/>
      </p:nvGrpSpPr>
      <p:grpSpPr>
        <a:xfrm>
          <a:off x="0" y="0"/>
          <a:ext cx="0" cy="0"/>
          <a:chOff x="0" y="0"/>
          <a:chExt cx="0" cy="0"/>
        </a:xfrm>
      </p:grpSpPr>
      <p:sp>
        <p:nvSpPr>
          <p:cNvPr id="28" name="Google Shape;28;p4"/>
          <p:cNvSpPr txBox="1">
            <a:spLocks noGrp="1"/>
          </p:cNvSpPr>
          <p:nvPr>
            <p:ph type="body" idx="1"/>
          </p:nvPr>
        </p:nvSpPr>
        <p:spPr>
          <a:xfrm>
            <a:off x="720000" y="1238200"/>
            <a:ext cx="7704000" cy="498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29" name="Google Shape;29;p4"/>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grpSp>
        <p:nvGrpSpPr>
          <p:cNvPr id="30" name="Google Shape;30;p4"/>
          <p:cNvGrpSpPr/>
          <p:nvPr/>
        </p:nvGrpSpPr>
        <p:grpSpPr>
          <a:xfrm>
            <a:off x="0" y="-177073"/>
            <a:ext cx="9243115" cy="5803847"/>
            <a:chOff x="0" y="-177073"/>
            <a:chExt cx="9243115" cy="5803847"/>
          </a:xfrm>
        </p:grpSpPr>
        <p:pic>
          <p:nvPicPr>
            <p:cNvPr id="31" name="Google Shape;31;p4"/>
            <p:cNvPicPr preferRelativeResize="0"/>
            <p:nvPr/>
          </p:nvPicPr>
          <p:blipFill>
            <a:blip r:embed="rId2">
              <a:alphaModFix amt="12000"/>
            </a:blip>
            <a:stretch>
              <a:fillRect/>
            </a:stretch>
          </p:blipFill>
          <p:spPr>
            <a:xfrm>
              <a:off x="0" y="0"/>
              <a:ext cx="9144000" cy="5143500"/>
            </a:xfrm>
            <a:prstGeom prst="rect">
              <a:avLst/>
            </a:prstGeom>
            <a:noFill/>
            <a:ln>
              <a:noFill/>
            </a:ln>
          </p:spPr>
        </p:pic>
        <p:pic>
          <p:nvPicPr>
            <p:cNvPr id="32" name="Google Shape;32;p4"/>
            <p:cNvPicPr preferRelativeResize="0"/>
            <p:nvPr/>
          </p:nvPicPr>
          <p:blipFill>
            <a:blip r:embed="rId3">
              <a:alphaModFix/>
            </a:blip>
            <a:stretch>
              <a:fillRect/>
            </a:stretch>
          </p:blipFill>
          <p:spPr>
            <a:xfrm rot="2980852">
              <a:off x="261963" y="658338"/>
              <a:ext cx="210520" cy="251775"/>
            </a:xfrm>
            <a:prstGeom prst="rect">
              <a:avLst/>
            </a:prstGeom>
            <a:noFill/>
            <a:ln>
              <a:noFill/>
            </a:ln>
          </p:spPr>
        </p:pic>
        <p:pic>
          <p:nvPicPr>
            <p:cNvPr id="33" name="Google Shape;33;p4"/>
            <p:cNvPicPr preferRelativeResize="0"/>
            <p:nvPr/>
          </p:nvPicPr>
          <p:blipFill>
            <a:blip r:embed="rId4">
              <a:alphaModFix/>
            </a:blip>
            <a:stretch>
              <a:fillRect/>
            </a:stretch>
          </p:blipFill>
          <p:spPr>
            <a:xfrm rot="4023808" flipH="1">
              <a:off x="698813" y="-118107"/>
              <a:ext cx="438100" cy="467894"/>
            </a:xfrm>
            <a:prstGeom prst="rect">
              <a:avLst/>
            </a:prstGeom>
            <a:noFill/>
            <a:ln>
              <a:noFill/>
            </a:ln>
          </p:spPr>
        </p:pic>
        <p:pic>
          <p:nvPicPr>
            <p:cNvPr id="34" name="Google Shape;34;p4"/>
            <p:cNvPicPr preferRelativeResize="0"/>
            <p:nvPr/>
          </p:nvPicPr>
          <p:blipFill>
            <a:blip r:embed="rId4">
              <a:alphaModFix/>
            </a:blip>
            <a:stretch>
              <a:fillRect/>
            </a:stretch>
          </p:blipFill>
          <p:spPr>
            <a:xfrm>
              <a:off x="8191500" y="4609499"/>
              <a:ext cx="952500" cy="1017275"/>
            </a:xfrm>
            <a:prstGeom prst="rect">
              <a:avLst/>
            </a:prstGeom>
            <a:noFill/>
            <a:ln>
              <a:noFill/>
            </a:ln>
          </p:spPr>
        </p:pic>
        <p:pic>
          <p:nvPicPr>
            <p:cNvPr id="35" name="Google Shape;35;p4"/>
            <p:cNvPicPr preferRelativeResize="0"/>
            <p:nvPr/>
          </p:nvPicPr>
          <p:blipFill>
            <a:blip r:embed="rId3">
              <a:alphaModFix/>
            </a:blip>
            <a:stretch>
              <a:fillRect/>
            </a:stretch>
          </p:blipFill>
          <p:spPr>
            <a:xfrm>
              <a:off x="8801100" y="3932640"/>
              <a:ext cx="442015" cy="528650"/>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pic>
        <p:nvPicPr>
          <p:cNvPr id="37" name="Google Shape;37;p5"/>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38" name="Google Shape;38;p5"/>
          <p:cNvSpPr txBox="1">
            <a:spLocks noGrp="1"/>
          </p:cNvSpPr>
          <p:nvPr>
            <p:ph type="subTitle" idx="1"/>
          </p:nvPr>
        </p:nvSpPr>
        <p:spPr>
          <a:xfrm>
            <a:off x="2257915" y="1687775"/>
            <a:ext cx="4285200" cy="42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39" name="Google Shape;39;p5"/>
          <p:cNvSpPr txBox="1">
            <a:spLocks noGrp="1"/>
          </p:cNvSpPr>
          <p:nvPr>
            <p:ph type="subTitle" idx="2"/>
          </p:nvPr>
        </p:nvSpPr>
        <p:spPr>
          <a:xfrm>
            <a:off x="2600740" y="2942107"/>
            <a:ext cx="4285200" cy="423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2"/>
              </a:buClr>
              <a:buSzPts val="2200"/>
              <a:buFont typeface="Zen Antique"/>
              <a:buNone/>
              <a:defRPr sz="2200">
                <a:solidFill>
                  <a:schemeClr val="dk2"/>
                </a:solidFill>
                <a:latin typeface="Anybody SemiBold"/>
                <a:ea typeface="Anybody SemiBold"/>
                <a:cs typeface="Anybody SemiBold"/>
                <a:sym typeface="Anybody SemiBold"/>
              </a:defRPr>
            </a:lvl1pPr>
            <a:lvl2pPr lvl="1"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2pPr>
            <a:lvl3pPr lvl="2"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3pPr>
            <a:lvl4pPr lvl="3"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4pPr>
            <a:lvl5pPr lvl="4"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5pPr>
            <a:lvl6pPr lvl="5"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6pPr>
            <a:lvl7pPr lvl="6"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7pPr>
            <a:lvl8pPr lvl="7"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8pPr>
            <a:lvl9pPr lvl="8" algn="ctr" rtl="0">
              <a:lnSpc>
                <a:spcPct val="100000"/>
              </a:lnSpc>
              <a:spcBef>
                <a:spcPts val="0"/>
              </a:spcBef>
              <a:spcAft>
                <a:spcPts val="0"/>
              </a:spcAft>
              <a:buClr>
                <a:schemeClr val="accent2"/>
              </a:buClr>
              <a:buSzPts val="2200"/>
              <a:buFont typeface="Zen Antique"/>
              <a:buNone/>
              <a:defRPr sz="2200">
                <a:solidFill>
                  <a:schemeClr val="accent2"/>
                </a:solidFill>
                <a:latin typeface="Zen Antique"/>
                <a:ea typeface="Zen Antique"/>
                <a:cs typeface="Zen Antique"/>
                <a:sym typeface="Zen Antique"/>
              </a:defRPr>
            </a:lvl9pPr>
          </a:lstStyle>
          <a:p>
            <a:endParaRPr/>
          </a:p>
        </p:txBody>
      </p:sp>
      <p:sp>
        <p:nvSpPr>
          <p:cNvPr id="40" name="Google Shape;40;p5"/>
          <p:cNvSpPr txBox="1">
            <a:spLocks noGrp="1"/>
          </p:cNvSpPr>
          <p:nvPr>
            <p:ph type="subTitle" idx="3"/>
          </p:nvPr>
        </p:nvSpPr>
        <p:spPr>
          <a:xfrm>
            <a:off x="2257913" y="1979950"/>
            <a:ext cx="4285200" cy="8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b="0"/>
            </a:lvl1pPr>
            <a:lvl2pPr lvl="1" algn="ctr" rtl="0">
              <a:lnSpc>
                <a:spcPct val="100000"/>
              </a:lnSpc>
              <a:spcBef>
                <a:spcPts val="0"/>
              </a:spcBef>
              <a:spcAft>
                <a:spcPts val="0"/>
              </a:spcAft>
              <a:buClr>
                <a:schemeClr val="dk1"/>
              </a:buClr>
              <a:buSzPts val="1400"/>
              <a:buNone/>
              <a:defRPr b="0">
                <a:solidFill>
                  <a:schemeClr val="dk1"/>
                </a:solidFill>
              </a:defRPr>
            </a:lvl2pPr>
            <a:lvl3pPr lvl="2" algn="ctr" rtl="0">
              <a:lnSpc>
                <a:spcPct val="100000"/>
              </a:lnSpc>
              <a:spcBef>
                <a:spcPts val="0"/>
              </a:spcBef>
              <a:spcAft>
                <a:spcPts val="0"/>
              </a:spcAft>
              <a:buClr>
                <a:schemeClr val="dk1"/>
              </a:buClr>
              <a:buSzPts val="1400"/>
              <a:buNone/>
              <a:defRPr b="0">
                <a:solidFill>
                  <a:schemeClr val="dk1"/>
                </a:solidFill>
              </a:defRPr>
            </a:lvl3pPr>
            <a:lvl4pPr lvl="3" algn="ctr" rtl="0">
              <a:lnSpc>
                <a:spcPct val="100000"/>
              </a:lnSpc>
              <a:spcBef>
                <a:spcPts val="0"/>
              </a:spcBef>
              <a:spcAft>
                <a:spcPts val="0"/>
              </a:spcAft>
              <a:buClr>
                <a:schemeClr val="dk1"/>
              </a:buClr>
              <a:buSzPts val="1400"/>
              <a:buNone/>
              <a:defRPr b="0">
                <a:solidFill>
                  <a:schemeClr val="dk1"/>
                </a:solidFill>
              </a:defRPr>
            </a:lvl4pPr>
            <a:lvl5pPr lvl="4" algn="ctr" rtl="0">
              <a:lnSpc>
                <a:spcPct val="100000"/>
              </a:lnSpc>
              <a:spcBef>
                <a:spcPts val="0"/>
              </a:spcBef>
              <a:spcAft>
                <a:spcPts val="0"/>
              </a:spcAft>
              <a:buClr>
                <a:schemeClr val="dk1"/>
              </a:buClr>
              <a:buSzPts val="1400"/>
              <a:buNone/>
              <a:defRPr b="0">
                <a:solidFill>
                  <a:schemeClr val="dk1"/>
                </a:solidFill>
              </a:defRPr>
            </a:lvl5pPr>
            <a:lvl6pPr lvl="5" algn="ctr" rtl="0">
              <a:lnSpc>
                <a:spcPct val="100000"/>
              </a:lnSpc>
              <a:spcBef>
                <a:spcPts val="0"/>
              </a:spcBef>
              <a:spcAft>
                <a:spcPts val="0"/>
              </a:spcAft>
              <a:buClr>
                <a:schemeClr val="dk1"/>
              </a:buClr>
              <a:buSzPts val="1400"/>
              <a:buNone/>
              <a:defRPr b="0">
                <a:solidFill>
                  <a:schemeClr val="dk1"/>
                </a:solidFill>
              </a:defRPr>
            </a:lvl6pPr>
            <a:lvl7pPr lvl="6" algn="ctr" rtl="0">
              <a:lnSpc>
                <a:spcPct val="100000"/>
              </a:lnSpc>
              <a:spcBef>
                <a:spcPts val="0"/>
              </a:spcBef>
              <a:spcAft>
                <a:spcPts val="0"/>
              </a:spcAft>
              <a:buClr>
                <a:schemeClr val="dk1"/>
              </a:buClr>
              <a:buSzPts val="1400"/>
              <a:buNone/>
              <a:defRPr b="0">
                <a:solidFill>
                  <a:schemeClr val="dk1"/>
                </a:solidFill>
              </a:defRPr>
            </a:lvl7pPr>
            <a:lvl8pPr lvl="7" algn="ctr" rtl="0">
              <a:lnSpc>
                <a:spcPct val="100000"/>
              </a:lnSpc>
              <a:spcBef>
                <a:spcPts val="0"/>
              </a:spcBef>
              <a:spcAft>
                <a:spcPts val="0"/>
              </a:spcAft>
              <a:buClr>
                <a:schemeClr val="dk1"/>
              </a:buClr>
              <a:buSzPts val="1400"/>
              <a:buNone/>
              <a:defRPr b="0">
                <a:solidFill>
                  <a:schemeClr val="dk1"/>
                </a:solidFill>
              </a:defRPr>
            </a:lvl8pPr>
            <a:lvl9pPr lvl="8" algn="ctr" rtl="0">
              <a:lnSpc>
                <a:spcPct val="100000"/>
              </a:lnSpc>
              <a:spcBef>
                <a:spcPts val="0"/>
              </a:spcBef>
              <a:spcAft>
                <a:spcPts val="0"/>
              </a:spcAft>
              <a:buClr>
                <a:schemeClr val="dk1"/>
              </a:buClr>
              <a:buSzPts val="1400"/>
              <a:buNone/>
              <a:defRPr b="0">
                <a:solidFill>
                  <a:schemeClr val="dk1"/>
                </a:solidFill>
              </a:defRPr>
            </a:lvl9pPr>
          </a:lstStyle>
          <a:p>
            <a:endParaRPr/>
          </a:p>
        </p:txBody>
      </p:sp>
      <p:sp>
        <p:nvSpPr>
          <p:cNvPr id="41" name="Google Shape;41;p5"/>
          <p:cNvSpPr txBox="1">
            <a:spLocks noGrp="1"/>
          </p:cNvSpPr>
          <p:nvPr>
            <p:ph type="subTitle" idx="4"/>
          </p:nvPr>
        </p:nvSpPr>
        <p:spPr>
          <a:xfrm>
            <a:off x="2600888" y="3234275"/>
            <a:ext cx="4285200" cy="841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400"/>
              <a:buNone/>
              <a:defRPr sz="1400" b="0"/>
            </a:lvl1pPr>
            <a:lvl2pPr lvl="1" algn="ctr" rtl="0">
              <a:lnSpc>
                <a:spcPct val="100000"/>
              </a:lnSpc>
              <a:spcBef>
                <a:spcPts val="0"/>
              </a:spcBef>
              <a:spcAft>
                <a:spcPts val="0"/>
              </a:spcAft>
              <a:buClr>
                <a:schemeClr val="dk1"/>
              </a:buClr>
              <a:buSzPts val="1400"/>
              <a:buNone/>
              <a:defRPr b="0">
                <a:solidFill>
                  <a:schemeClr val="dk1"/>
                </a:solidFill>
              </a:defRPr>
            </a:lvl2pPr>
            <a:lvl3pPr lvl="2" algn="ctr" rtl="0">
              <a:lnSpc>
                <a:spcPct val="100000"/>
              </a:lnSpc>
              <a:spcBef>
                <a:spcPts val="0"/>
              </a:spcBef>
              <a:spcAft>
                <a:spcPts val="0"/>
              </a:spcAft>
              <a:buClr>
                <a:schemeClr val="dk1"/>
              </a:buClr>
              <a:buSzPts val="1400"/>
              <a:buNone/>
              <a:defRPr b="0">
                <a:solidFill>
                  <a:schemeClr val="dk1"/>
                </a:solidFill>
              </a:defRPr>
            </a:lvl3pPr>
            <a:lvl4pPr lvl="3" algn="ctr" rtl="0">
              <a:lnSpc>
                <a:spcPct val="100000"/>
              </a:lnSpc>
              <a:spcBef>
                <a:spcPts val="0"/>
              </a:spcBef>
              <a:spcAft>
                <a:spcPts val="0"/>
              </a:spcAft>
              <a:buClr>
                <a:schemeClr val="dk1"/>
              </a:buClr>
              <a:buSzPts val="1400"/>
              <a:buNone/>
              <a:defRPr b="0">
                <a:solidFill>
                  <a:schemeClr val="dk1"/>
                </a:solidFill>
              </a:defRPr>
            </a:lvl4pPr>
            <a:lvl5pPr lvl="4" algn="ctr" rtl="0">
              <a:lnSpc>
                <a:spcPct val="100000"/>
              </a:lnSpc>
              <a:spcBef>
                <a:spcPts val="0"/>
              </a:spcBef>
              <a:spcAft>
                <a:spcPts val="0"/>
              </a:spcAft>
              <a:buClr>
                <a:schemeClr val="dk1"/>
              </a:buClr>
              <a:buSzPts val="1400"/>
              <a:buNone/>
              <a:defRPr b="0">
                <a:solidFill>
                  <a:schemeClr val="dk1"/>
                </a:solidFill>
              </a:defRPr>
            </a:lvl5pPr>
            <a:lvl6pPr lvl="5" algn="ctr" rtl="0">
              <a:lnSpc>
                <a:spcPct val="100000"/>
              </a:lnSpc>
              <a:spcBef>
                <a:spcPts val="0"/>
              </a:spcBef>
              <a:spcAft>
                <a:spcPts val="0"/>
              </a:spcAft>
              <a:buClr>
                <a:schemeClr val="dk1"/>
              </a:buClr>
              <a:buSzPts val="1400"/>
              <a:buNone/>
              <a:defRPr b="0">
                <a:solidFill>
                  <a:schemeClr val="dk1"/>
                </a:solidFill>
              </a:defRPr>
            </a:lvl6pPr>
            <a:lvl7pPr lvl="6" algn="ctr" rtl="0">
              <a:lnSpc>
                <a:spcPct val="100000"/>
              </a:lnSpc>
              <a:spcBef>
                <a:spcPts val="0"/>
              </a:spcBef>
              <a:spcAft>
                <a:spcPts val="0"/>
              </a:spcAft>
              <a:buClr>
                <a:schemeClr val="dk1"/>
              </a:buClr>
              <a:buSzPts val="1400"/>
              <a:buNone/>
              <a:defRPr b="0">
                <a:solidFill>
                  <a:schemeClr val="dk1"/>
                </a:solidFill>
              </a:defRPr>
            </a:lvl7pPr>
            <a:lvl8pPr lvl="7" algn="ctr" rtl="0">
              <a:lnSpc>
                <a:spcPct val="100000"/>
              </a:lnSpc>
              <a:spcBef>
                <a:spcPts val="0"/>
              </a:spcBef>
              <a:spcAft>
                <a:spcPts val="0"/>
              </a:spcAft>
              <a:buClr>
                <a:schemeClr val="dk1"/>
              </a:buClr>
              <a:buSzPts val="1400"/>
              <a:buNone/>
              <a:defRPr b="0">
                <a:solidFill>
                  <a:schemeClr val="dk1"/>
                </a:solidFill>
              </a:defRPr>
            </a:lvl8pPr>
            <a:lvl9pPr lvl="8" algn="ctr" rtl="0">
              <a:lnSpc>
                <a:spcPct val="100000"/>
              </a:lnSpc>
              <a:spcBef>
                <a:spcPts val="0"/>
              </a:spcBef>
              <a:spcAft>
                <a:spcPts val="0"/>
              </a:spcAft>
              <a:buClr>
                <a:schemeClr val="dk1"/>
              </a:buClr>
              <a:buSzPts val="1400"/>
              <a:buNone/>
              <a:defRPr b="0">
                <a:solidFill>
                  <a:schemeClr val="dk1"/>
                </a:solidFill>
              </a:defRPr>
            </a:lvl9pPr>
          </a:lstStyle>
          <a:p>
            <a:endParaRPr/>
          </a:p>
        </p:txBody>
      </p:sp>
      <p:sp>
        <p:nvSpPr>
          <p:cNvPr id="42" name="Google Shape;42;p5"/>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grpSp>
        <p:nvGrpSpPr>
          <p:cNvPr id="43" name="Google Shape;43;p5"/>
          <p:cNvGrpSpPr/>
          <p:nvPr/>
        </p:nvGrpSpPr>
        <p:grpSpPr>
          <a:xfrm>
            <a:off x="198452" y="-283500"/>
            <a:ext cx="8778745" cy="5670387"/>
            <a:chOff x="198452" y="-283500"/>
            <a:chExt cx="8778745" cy="5670387"/>
          </a:xfrm>
        </p:grpSpPr>
        <p:pic>
          <p:nvPicPr>
            <p:cNvPr id="44" name="Google Shape;44;p5"/>
            <p:cNvPicPr preferRelativeResize="0"/>
            <p:nvPr/>
          </p:nvPicPr>
          <p:blipFill>
            <a:blip r:embed="rId3">
              <a:alphaModFix/>
            </a:blip>
            <a:stretch>
              <a:fillRect/>
            </a:stretch>
          </p:blipFill>
          <p:spPr>
            <a:xfrm flipH="1">
              <a:off x="7911625" y="-283500"/>
              <a:ext cx="680200" cy="726450"/>
            </a:xfrm>
            <a:prstGeom prst="rect">
              <a:avLst/>
            </a:prstGeom>
            <a:noFill/>
            <a:ln>
              <a:noFill/>
            </a:ln>
          </p:spPr>
        </p:pic>
        <p:pic>
          <p:nvPicPr>
            <p:cNvPr id="45" name="Google Shape;45;p5"/>
            <p:cNvPicPr preferRelativeResize="0"/>
            <p:nvPr/>
          </p:nvPicPr>
          <p:blipFill>
            <a:blip r:embed="rId4">
              <a:alphaModFix/>
            </a:blip>
            <a:stretch>
              <a:fillRect/>
            </a:stretch>
          </p:blipFill>
          <p:spPr>
            <a:xfrm rot="-4048550">
              <a:off x="8543498" y="635546"/>
              <a:ext cx="314277" cy="375861"/>
            </a:xfrm>
            <a:prstGeom prst="rect">
              <a:avLst/>
            </a:prstGeom>
            <a:noFill/>
            <a:ln>
              <a:noFill/>
            </a:ln>
          </p:spPr>
        </p:pic>
        <p:pic>
          <p:nvPicPr>
            <p:cNvPr id="46" name="Google Shape;46;p5"/>
            <p:cNvPicPr preferRelativeResize="0"/>
            <p:nvPr/>
          </p:nvPicPr>
          <p:blipFill>
            <a:blip r:embed="rId3">
              <a:alphaModFix/>
            </a:blip>
            <a:stretch>
              <a:fillRect/>
            </a:stretch>
          </p:blipFill>
          <p:spPr>
            <a:xfrm rot="-1365629" flipH="1">
              <a:off x="254971" y="4283817"/>
              <a:ext cx="337111" cy="360039"/>
            </a:xfrm>
            <a:prstGeom prst="rect">
              <a:avLst/>
            </a:prstGeom>
            <a:noFill/>
            <a:ln>
              <a:noFill/>
            </a:ln>
          </p:spPr>
        </p:pic>
        <p:pic>
          <p:nvPicPr>
            <p:cNvPr id="47" name="Google Shape;47;p5"/>
            <p:cNvPicPr preferRelativeResize="0"/>
            <p:nvPr/>
          </p:nvPicPr>
          <p:blipFill>
            <a:blip r:embed="rId3">
              <a:alphaModFix/>
            </a:blip>
            <a:stretch>
              <a:fillRect/>
            </a:stretch>
          </p:blipFill>
          <p:spPr>
            <a:xfrm>
              <a:off x="419875" y="4561301"/>
              <a:ext cx="773012" cy="825587"/>
            </a:xfrm>
            <a:prstGeom prst="rect">
              <a:avLst/>
            </a:prstGeom>
            <a:noFill/>
            <a:ln>
              <a:noFill/>
            </a:ln>
          </p:spPr>
        </p:pic>
        <p:pic>
          <p:nvPicPr>
            <p:cNvPr id="48" name="Google Shape;48;p5"/>
            <p:cNvPicPr preferRelativeResize="0"/>
            <p:nvPr/>
          </p:nvPicPr>
          <p:blipFill>
            <a:blip r:embed="rId4">
              <a:alphaModFix/>
            </a:blip>
            <a:stretch>
              <a:fillRect/>
            </a:stretch>
          </p:blipFill>
          <p:spPr>
            <a:xfrm rot="3453260">
              <a:off x="8659864" y="198668"/>
              <a:ext cx="249298" cy="298166"/>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
        <p:cNvGrpSpPr/>
        <p:nvPr/>
      </p:nvGrpSpPr>
      <p:grpSpPr>
        <a:xfrm>
          <a:off x="0" y="0"/>
          <a:ext cx="0" cy="0"/>
          <a:chOff x="0" y="0"/>
          <a:chExt cx="0" cy="0"/>
        </a:xfrm>
      </p:grpSpPr>
      <p:pic>
        <p:nvPicPr>
          <p:cNvPr id="61" name="Google Shape;61;p7"/>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62" name="Google Shape;62;p7"/>
          <p:cNvSpPr txBox="1">
            <a:spLocks noGrp="1"/>
          </p:cNvSpPr>
          <p:nvPr>
            <p:ph type="body" idx="1"/>
          </p:nvPr>
        </p:nvSpPr>
        <p:spPr>
          <a:xfrm>
            <a:off x="1038725" y="2238025"/>
            <a:ext cx="4864800" cy="1934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3" name="Google Shape;63;p7"/>
          <p:cNvSpPr txBox="1">
            <a:spLocks noGrp="1"/>
          </p:cNvSpPr>
          <p:nvPr>
            <p:ph type="title"/>
          </p:nvPr>
        </p:nvSpPr>
        <p:spPr>
          <a:xfrm>
            <a:off x="1038725" y="970775"/>
            <a:ext cx="5930100" cy="829500"/>
          </a:xfrm>
          <a:prstGeom prst="rect">
            <a:avLst/>
          </a:prstGeom>
        </p:spPr>
        <p:txBody>
          <a:bodyPr spcFirstLastPara="1" wrap="square" lIns="91425" tIns="91425" rIns="91425" bIns="91425" anchor="t" anchorCtr="0">
            <a:noAutofit/>
          </a:bodyPr>
          <a:lstStyle>
            <a:lvl1pPr lvl="0"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grpSp>
        <p:nvGrpSpPr>
          <p:cNvPr id="64" name="Google Shape;64;p7"/>
          <p:cNvGrpSpPr/>
          <p:nvPr/>
        </p:nvGrpSpPr>
        <p:grpSpPr>
          <a:xfrm>
            <a:off x="7913875" y="-200762"/>
            <a:ext cx="1357075" cy="5226691"/>
            <a:chOff x="7913875" y="-200762"/>
            <a:chExt cx="1357075" cy="5226691"/>
          </a:xfrm>
        </p:grpSpPr>
        <p:pic>
          <p:nvPicPr>
            <p:cNvPr id="65" name="Google Shape;65;p7"/>
            <p:cNvPicPr preferRelativeResize="0"/>
            <p:nvPr/>
          </p:nvPicPr>
          <p:blipFill>
            <a:blip r:embed="rId3">
              <a:alphaModFix/>
            </a:blip>
            <a:stretch>
              <a:fillRect/>
            </a:stretch>
          </p:blipFill>
          <p:spPr>
            <a:xfrm flipH="1">
              <a:off x="8590750" y="672775"/>
              <a:ext cx="680200" cy="726450"/>
            </a:xfrm>
            <a:prstGeom prst="rect">
              <a:avLst/>
            </a:prstGeom>
            <a:noFill/>
            <a:ln>
              <a:noFill/>
            </a:ln>
          </p:spPr>
        </p:pic>
        <p:pic>
          <p:nvPicPr>
            <p:cNvPr id="66" name="Google Shape;66;p7"/>
            <p:cNvPicPr preferRelativeResize="0"/>
            <p:nvPr/>
          </p:nvPicPr>
          <p:blipFill>
            <a:blip r:embed="rId3">
              <a:alphaModFix/>
            </a:blip>
            <a:stretch>
              <a:fillRect/>
            </a:stretch>
          </p:blipFill>
          <p:spPr>
            <a:xfrm rot="-8100041" flipH="1">
              <a:off x="8526028" y="4411144"/>
              <a:ext cx="485934" cy="518987"/>
            </a:xfrm>
            <a:prstGeom prst="rect">
              <a:avLst/>
            </a:prstGeom>
            <a:noFill/>
            <a:ln>
              <a:noFill/>
            </a:ln>
          </p:spPr>
        </p:pic>
        <p:pic>
          <p:nvPicPr>
            <p:cNvPr id="67" name="Google Shape;67;p7"/>
            <p:cNvPicPr preferRelativeResize="0"/>
            <p:nvPr/>
          </p:nvPicPr>
          <p:blipFill>
            <a:blip r:embed="rId3">
              <a:alphaModFix/>
            </a:blip>
            <a:stretch>
              <a:fillRect/>
            </a:stretch>
          </p:blipFill>
          <p:spPr>
            <a:xfrm>
              <a:off x="7913875" y="-200762"/>
              <a:ext cx="773012" cy="825587"/>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8"/>
        <p:cNvGrpSpPr/>
        <p:nvPr/>
      </p:nvGrpSpPr>
      <p:grpSpPr>
        <a:xfrm>
          <a:off x="0" y="0"/>
          <a:ext cx="0" cy="0"/>
          <a:chOff x="0" y="0"/>
          <a:chExt cx="0" cy="0"/>
        </a:xfrm>
      </p:grpSpPr>
      <p:pic>
        <p:nvPicPr>
          <p:cNvPr id="69" name="Google Shape;69;p8"/>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70" name="Google Shape;70;p8"/>
          <p:cNvSpPr txBox="1">
            <a:spLocks noGrp="1"/>
          </p:cNvSpPr>
          <p:nvPr>
            <p:ph type="title"/>
          </p:nvPr>
        </p:nvSpPr>
        <p:spPr>
          <a:xfrm>
            <a:off x="1388100" y="1470150"/>
            <a:ext cx="6367800" cy="2203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8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71" name="Google Shape;71;p8"/>
          <p:cNvPicPr preferRelativeResize="0"/>
          <p:nvPr/>
        </p:nvPicPr>
        <p:blipFill>
          <a:blip r:embed="rId3">
            <a:alphaModFix/>
          </a:blip>
          <a:stretch>
            <a:fillRect/>
          </a:stretch>
        </p:blipFill>
        <p:spPr>
          <a:xfrm rot="-4048481">
            <a:off x="230504" y="2908479"/>
            <a:ext cx="525893" cy="628969"/>
          </a:xfrm>
          <a:prstGeom prst="rect">
            <a:avLst/>
          </a:prstGeom>
          <a:noFill/>
          <a:ln>
            <a:noFill/>
          </a:ln>
        </p:spPr>
      </p:pic>
      <p:pic>
        <p:nvPicPr>
          <p:cNvPr id="72" name="Google Shape;72;p8"/>
          <p:cNvPicPr preferRelativeResize="0"/>
          <p:nvPr/>
        </p:nvPicPr>
        <p:blipFill>
          <a:blip r:embed="rId4">
            <a:alphaModFix/>
          </a:blip>
          <a:stretch>
            <a:fillRect/>
          </a:stretch>
        </p:blipFill>
        <p:spPr>
          <a:xfrm rot="9560411" flipH="1">
            <a:off x="5379904" y="300492"/>
            <a:ext cx="235018" cy="25099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3"/>
        <p:cNvGrpSpPr/>
        <p:nvPr/>
      </p:nvGrpSpPr>
      <p:grpSpPr>
        <a:xfrm>
          <a:off x="0" y="0"/>
          <a:ext cx="0" cy="0"/>
          <a:chOff x="0" y="0"/>
          <a:chExt cx="0" cy="0"/>
        </a:xfrm>
      </p:grpSpPr>
      <p:pic>
        <p:nvPicPr>
          <p:cNvPr id="74" name="Google Shape;74;p9"/>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75" name="Google Shape;75;p9"/>
          <p:cNvSpPr txBox="1">
            <a:spLocks noGrp="1"/>
          </p:cNvSpPr>
          <p:nvPr>
            <p:ph type="title"/>
          </p:nvPr>
        </p:nvSpPr>
        <p:spPr>
          <a:xfrm>
            <a:off x="711350" y="1580150"/>
            <a:ext cx="51510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6" name="Google Shape;76;p9"/>
          <p:cNvSpPr txBox="1">
            <a:spLocks noGrp="1"/>
          </p:cNvSpPr>
          <p:nvPr>
            <p:ph type="subTitle" idx="1"/>
          </p:nvPr>
        </p:nvSpPr>
        <p:spPr>
          <a:xfrm>
            <a:off x="711350" y="2340250"/>
            <a:ext cx="51510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8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17">
    <p:spTree>
      <p:nvGrpSpPr>
        <p:cNvPr id="1" name="Shape 85"/>
        <p:cNvGrpSpPr/>
        <p:nvPr/>
      </p:nvGrpSpPr>
      <p:grpSpPr>
        <a:xfrm>
          <a:off x="0" y="0"/>
          <a:ext cx="0" cy="0"/>
          <a:chOff x="0" y="0"/>
          <a:chExt cx="0" cy="0"/>
        </a:xfrm>
      </p:grpSpPr>
      <p:pic>
        <p:nvPicPr>
          <p:cNvPr id="86" name="Google Shape;86;p13"/>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87" name="Google Shape;87;p13"/>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88" name="Google Shape;88;p13"/>
          <p:cNvSpPr txBox="1">
            <a:spLocks noGrp="1"/>
          </p:cNvSpPr>
          <p:nvPr>
            <p:ph type="title" idx="2" hasCustomPrompt="1"/>
          </p:nvPr>
        </p:nvSpPr>
        <p:spPr>
          <a:xfrm>
            <a:off x="775800" y="1608243"/>
            <a:ext cx="621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2400">
                <a:solidFill>
                  <a:schemeClr val="dk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89" name="Google Shape;89;p13"/>
          <p:cNvSpPr txBox="1">
            <a:spLocks noGrp="1"/>
          </p:cNvSpPr>
          <p:nvPr>
            <p:ph type="subTitle" idx="1"/>
          </p:nvPr>
        </p:nvSpPr>
        <p:spPr>
          <a:xfrm>
            <a:off x="1453500" y="1773463"/>
            <a:ext cx="3081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0" name="Google Shape;90;p13"/>
          <p:cNvSpPr txBox="1">
            <a:spLocks noGrp="1"/>
          </p:cNvSpPr>
          <p:nvPr>
            <p:ph type="title" idx="3" hasCustomPrompt="1"/>
          </p:nvPr>
        </p:nvSpPr>
        <p:spPr>
          <a:xfrm>
            <a:off x="4673350" y="2193435"/>
            <a:ext cx="621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2400">
                <a:solidFill>
                  <a:schemeClr val="dk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1" name="Google Shape;91;p13"/>
          <p:cNvSpPr txBox="1">
            <a:spLocks noGrp="1"/>
          </p:cNvSpPr>
          <p:nvPr>
            <p:ph type="subTitle" idx="4"/>
          </p:nvPr>
        </p:nvSpPr>
        <p:spPr>
          <a:xfrm>
            <a:off x="5351050" y="2359453"/>
            <a:ext cx="3081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2" name="Google Shape;92;p13"/>
          <p:cNvSpPr txBox="1">
            <a:spLocks noGrp="1"/>
          </p:cNvSpPr>
          <p:nvPr>
            <p:ph type="title" idx="5" hasCustomPrompt="1"/>
          </p:nvPr>
        </p:nvSpPr>
        <p:spPr>
          <a:xfrm>
            <a:off x="775800" y="2778627"/>
            <a:ext cx="621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2400">
                <a:solidFill>
                  <a:schemeClr val="dk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3" name="Google Shape;93;p13"/>
          <p:cNvSpPr txBox="1">
            <a:spLocks noGrp="1"/>
          </p:cNvSpPr>
          <p:nvPr>
            <p:ph type="subTitle" idx="6"/>
          </p:nvPr>
        </p:nvSpPr>
        <p:spPr>
          <a:xfrm>
            <a:off x="1453500" y="2945444"/>
            <a:ext cx="3081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4" name="Google Shape;94;p13"/>
          <p:cNvSpPr txBox="1">
            <a:spLocks noGrp="1"/>
          </p:cNvSpPr>
          <p:nvPr>
            <p:ph type="title" idx="7" hasCustomPrompt="1"/>
          </p:nvPr>
        </p:nvSpPr>
        <p:spPr>
          <a:xfrm>
            <a:off x="4673350" y="3363819"/>
            <a:ext cx="621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2400">
                <a:solidFill>
                  <a:schemeClr val="dk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5" name="Google Shape;95;p13"/>
          <p:cNvSpPr txBox="1">
            <a:spLocks noGrp="1"/>
          </p:cNvSpPr>
          <p:nvPr>
            <p:ph type="subTitle" idx="8"/>
          </p:nvPr>
        </p:nvSpPr>
        <p:spPr>
          <a:xfrm>
            <a:off x="5351050" y="3531435"/>
            <a:ext cx="3081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3"/>
          <p:cNvSpPr txBox="1">
            <a:spLocks noGrp="1"/>
          </p:cNvSpPr>
          <p:nvPr>
            <p:ph type="title" idx="9" hasCustomPrompt="1"/>
          </p:nvPr>
        </p:nvSpPr>
        <p:spPr>
          <a:xfrm>
            <a:off x="775800" y="3949011"/>
            <a:ext cx="6219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2400">
                <a:solidFill>
                  <a:schemeClr val="dk1"/>
                </a:solidFill>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97" name="Google Shape;97;p13"/>
          <p:cNvSpPr txBox="1">
            <a:spLocks noGrp="1"/>
          </p:cNvSpPr>
          <p:nvPr>
            <p:ph type="subTitle" idx="13"/>
          </p:nvPr>
        </p:nvSpPr>
        <p:spPr>
          <a:xfrm>
            <a:off x="1453500" y="4117426"/>
            <a:ext cx="30816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pic>
        <p:nvPicPr>
          <p:cNvPr id="98" name="Google Shape;98;p13"/>
          <p:cNvPicPr preferRelativeResize="0"/>
          <p:nvPr/>
        </p:nvPicPr>
        <p:blipFill>
          <a:blip r:embed="rId3">
            <a:alphaModFix/>
          </a:blip>
          <a:stretch>
            <a:fillRect/>
          </a:stretch>
        </p:blipFill>
        <p:spPr>
          <a:xfrm flipH="1">
            <a:off x="8519825" y="4055475"/>
            <a:ext cx="822850" cy="878800"/>
          </a:xfrm>
          <a:prstGeom prst="rect">
            <a:avLst/>
          </a:prstGeom>
          <a:noFill/>
          <a:ln>
            <a:noFill/>
          </a:ln>
        </p:spPr>
      </p:pic>
      <p:pic>
        <p:nvPicPr>
          <p:cNvPr id="99" name="Google Shape;99;p13"/>
          <p:cNvPicPr preferRelativeResize="0"/>
          <p:nvPr/>
        </p:nvPicPr>
        <p:blipFill>
          <a:blip r:embed="rId3">
            <a:alphaModFix/>
          </a:blip>
          <a:stretch>
            <a:fillRect/>
          </a:stretch>
        </p:blipFill>
        <p:spPr>
          <a:xfrm rot="-1365629" flipH="1">
            <a:off x="256621" y="598867"/>
            <a:ext cx="337111" cy="360039"/>
          </a:xfrm>
          <a:prstGeom prst="rect">
            <a:avLst/>
          </a:prstGeom>
          <a:noFill/>
          <a:ln>
            <a:noFill/>
          </a:ln>
        </p:spPr>
      </p:pic>
      <p:pic>
        <p:nvPicPr>
          <p:cNvPr id="100" name="Google Shape;100;p13"/>
          <p:cNvPicPr preferRelativeResize="0"/>
          <p:nvPr/>
        </p:nvPicPr>
        <p:blipFill>
          <a:blip r:embed="rId3">
            <a:alphaModFix/>
          </a:blip>
          <a:stretch>
            <a:fillRect/>
          </a:stretch>
        </p:blipFill>
        <p:spPr>
          <a:xfrm rot="-9565149" flipH="1">
            <a:off x="612916" y="-178706"/>
            <a:ext cx="633746" cy="676842"/>
          </a:xfrm>
          <a:prstGeom prst="rect">
            <a:avLst/>
          </a:prstGeom>
          <a:noFill/>
          <a:ln>
            <a:noFill/>
          </a:ln>
        </p:spPr>
      </p:pic>
      <p:sp>
        <p:nvSpPr>
          <p:cNvPr id="101" name="Google Shape;101;p13"/>
          <p:cNvSpPr txBox="1">
            <a:spLocks noGrp="1"/>
          </p:cNvSpPr>
          <p:nvPr>
            <p:ph type="subTitle" idx="14"/>
          </p:nvPr>
        </p:nvSpPr>
        <p:spPr>
          <a:xfrm>
            <a:off x="1453530" y="1448713"/>
            <a:ext cx="3081600" cy="453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102" name="Google Shape;102;p13"/>
          <p:cNvSpPr txBox="1">
            <a:spLocks noGrp="1"/>
          </p:cNvSpPr>
          <p:nvPr>
            <p:ph type="subTitle" idx="15"/>
          </p:nvPr>
        </p:nvSpPr>
        <p:spPr>
          <a:xfrm>
            <a:off x="1453530" y="2643275"/>
            <a:ext cx="3081600" cy="453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103" name="Google Shape;103;p13"/>
          <p:cNvSpPr txBox="1">
            <a:spLocks noGrp="1"/>
          </p:cNvSpPr>
          <p:nvPr>
            <p:ph type="subTitle" idx="16"/>
          </p:nvPr>
        </p:nvSpPr>
        <p:spPr>
          <a:xfrm>
            <a:off x="1453530" y="3837838"/>
            <a:ext cx="3081600" cy="453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FFFF00"/>
              </a:buClr>
              <a:buSzPts val="2200"/>
              <a:buFont typeface="Libre Baskerville"/>
              <a:buNone/>
              <a:defRPr sz="2200">
                <a:solidFill>
                  <a:schemeClr val="dk2"/>
                </a:solidFill>
                <a:latin typeface="Anybody SemiBold"/>
                <a:ea typeface="Anybody SemiBold"/>
                <a:cs typeface="Anybody SemiBold"/>
                <a:sym typeface="Anybody SemiBold"/>
              </a:defRPr>
            </a:lvl1pPr>
            <a:lvl2pPr lvl="1"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2pPr>
            <a:lvl3pPr lvl="2"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3pPr>
            <a:lvl4pPr lvl="3"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4pPr>
            <a:lvl5pPr lvl="4"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5pPr>
            <a:lvl6pPr lvl="5"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6pPr>
            <a:lvl7pPr lvl="6"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7pPr>
            <a:lvl8pPr lvl="7"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8pPr>
            <a:lvl9pPr lvl="8" rtl="0">
              <a:spcBef>
                <a:spcPts val="0"/>
              </a:spcBef>
              <a:spcAft>
                <a:spcPts val="0"/>
              </a:spcAft>
              <a:buClr>
                <a:srgbClr val="FFFF00"/>
              </a:buClr>
              <a:buSzPts val="2200"/>
              <a:buFont typeface="Libre Baskerville"/>
              <a:buNone/>
              <a:defRPr sz="2200" b="1">
                <a:solidFill>
                  <a:srgbClr val="FFFF00"/>
                </a:solidFill>
                <a:latin typeface="Libre Baskerville"/>
                <a:ea typeface="Libre Baskerville"/>
                <a:cs typeface="Libre Baskerville"/>
                <a:sym typeface="Libre Baskerville"/>
              </a:defRPr>
            </a:lvl9pPr>
          </a:lstStyle>
          <a:p>
            <a:endParaRPr/>
          </a:p>
        </p:txBody>
      </p:sp>
      <p:sp>
        <p:nvSpPr>
          <p:cNvPr id="104" name="Google Shape;104;p13"/>
          <p:cNvSpPr txBox="1">
            <a:spLocks noGrp="1"/>
          </p:cNvSpPr>
          <p:nvPr>
            <p:ph type="subTitle" idx="17"/>
          </p:nvPr>
        </p:nvSpPr>
        <p:spPr>
          <a:xfrm>
            <a:off x="5351055" y="3240557"/>
            <a:ext cx="3081600" cy="453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Font typeface="Libre Baskerville"/>
              <a:buNone/>
              <a:defRPr sz="2200">
                <a:solidFill>
                  <a:schemeClr val="dk2"/>
                </a:solidFill>
                <a:latin typeface="Anybody SemiBold"/>
                <a:ea typeface="Anybody SemiBold"/>
                <a:cs typeface="Anybody SemiBold"/>
                <a:sym typeface="Anybody SemiBold"/>
              </a:defRPr>
            </a:lvl1pPr>
            <a:lvl2pPr lvl="1"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2pPr>
            <a:lvl3pPr lvl="2"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3pPr>
            <a:lvl4pPr lvl="3"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4pPr>
            <a:lvl5pPr lvl="4"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5pPr>
            <a:lvl6pPr lvl="5"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6pPr>
            <a:lvl7pPr lvl="6"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7pPr>
            <a:lvl8pPr lvl="7"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8pPr>
            <a:lvl9pPr lvl="8"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9pPr>
          </a:lstStyle>
          <a:p>
            <a:endParaRPr/>
          </a:p>
        </p:txBody>
      </p:sp>
      <p:sp>
        <p:nvSpPr>
          <p:cNvPr id="105" name="Google Shape;105;p13"/>
          <p:cNvSpPr txBox="1">
            <a:spLocks noGrp="1"/>
          </p:cNvSpPr>
          <p:nvPr>
            <p:ph type="subTitle" idx="18"/>
          </p:nvPr>
        </p:nvSpPr>
        <p:spPr>
          <a:xfrm>
            <a:off x="5351055" y="2045994"/>
            <a:ext cx="3081600" cy="453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200"/>
              <a:buFont typeface="Libre Baskerville"/>
              <a:buNone/>
              <a:defRPr sz="2200">
                <a:solidFill>
                  <a:schemeClr val="dk2"/>
                </a:solidFill>
                <a:latin typeface="Anybody SemiBold"/>
                <a:ea typeface="Anybody SemiBold"/>
                <a:cs typeface="Anybody SemiBold"/>
                <a:sym typeface="Anybody SemiBold"/>
              </a:defRPr>
            </a:lvl1pPr>
            <a:lvl2pPr lvl="1"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2pPr>
            <a:lvl3pPr lvl="2"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3pPr>
            <a:lvl4pPr lvl="3"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4pPr>
            <a:lvl5pPr lvl="4"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5pPr>
            <a:lvl6pPr lvl="5"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6pPr>
            <a:lvl7pPr lvl="6"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7pPr>
            <a:lvl8pPr lvl="7"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8pPr>
            <a:lvl9pPr lvl="8" rtl="0">
              <a:spcBef>
                <a:spcPts val="0"/>
              </a:spcBef>
              <a:spcAft>
                <a:spcPts val="0"/>
              </a:spcAft>
              <a:buClr>
                <a:schemeClr val="dk1"/>
              </a:buClr>
              <a:buSzPts val="2200"/>
              <a:buFont typeface="Libre Baskerville"/>
              <a:buNone/>
              <a:defRPr sz="2200" b="1">
                <a:solidFill>
                  <a:schemeClr val="dk1"/>
                </a:solidFill>
                <a:latin typeface="Libre Baskerville"/>
                <a:ea typeface="Libre Baskerville"/>
                <a:cs typeface="Libre Baskerville"/>
                <a:sym typeface="Libre Baskervill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6"/>
        <p:cNvGrpSpPr/>
        <p:nvPr/>
      </p:nvGrpSpPr>
      <p:grpSpPr>
        <a:xfrm>
          <a:off x="0" y="0"/>
          <a:ext cx="0" cy="0"/>
          <a:chOff x="0" y="0"/>
          <a:chExt cx="0" cy="0"/>
        </a:xfrm>
      </p:grpSpPr>
      <p:pic>
        <p:nvPicPr>
          <p:cNvPr id="107" name="Google Shape;107;p14"/>
          <p:cNvPicPr preferRelativeResize="0"/>
          <p:nvPr/>
        </p:nvPicPr>
        <p:blipFill>
          <a:blip r:embed="rId2">
            <a:alphaModFix amt="12000"/>
          </a:blip>
          <a:stretch>
            <a:fillRect/>
          </a:stretch>
        </p:blipFill>
        <p:spPr>
          <a:xfrm>
            <a:off x="0" y="0"/>
            <a:ext cx="9144000" cy="5143500"/>
          </a:xfrm>
          <a:prstGeom prst="rect">
            <a:avLst/>
          </a:prstGeom>
          <a:noFill/>
          <a:ln>
            <a:noFill/>
          </a:ln>
        </p:spPr>
      </p:pic>
      <p:sp>
        <p:nvSpPr>
          <p:cNvPr id="108" name="Google Shape;108;p14"/>
          <p:cNvSpPr txBox="1">
            <a:spLocks noGrp="1"/>
          </p:cNvSpPr>
          <p:nvPr>
            <p:ph type="title"/>
          </p:nvPr>
        </p:nvSpPr>
        <p:spPr>
          <a:xfrm>
            <a:off x="2290050" y="3387888"/>
            <a:ext cx="4563900" cy="41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9" name="Google Shape;109;p14"/>
          <p:cNvSpPr txBox="1">
            <a:spLocks noGrp="1"/>
          </p:cNvSpPr>
          <p:nvPr>
            <p:ph type="subTitle" idx="1"/>
          </p:nvPr>
        </p:nvSpPr>
        <p:spPr>
          <a:xfrm>
            <a:off x="1458150" y="1313334"/>
            <a:ext cx="6227700" cy="207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nybody Medium"/>
              <a:buNone/>
              <a:defRPr sz="2800">
                <a:solidFill>
                  <a:schemeClr val="dk2"/>
                </a:solidFill>
                <a:latin typeface="Anybody Medium"/>
                <a:ea typeface="Anybody Medium"/>
                <a:cs typeface="Anybody Medium"/>
                <a:sym typeface="Anybody Medium"/>
              </a:defRPr>
            </a:lvl1pPr>
            <a:lvl2pPr lvl="1">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2pPr>
            <a:lvl3pPr lvl="2">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3pPr>
            <a:lvl4pPr lvl="3">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4pPr>
            <a:lvl5pPr lvl="4">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5pPr>
            <a:lvl6pPr lvl="5">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6pPr>
            <a:lvl7pPr lvl="6">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7pPr>
            <a:lvl8pPr lvl="7">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8pPr>
            <a:lvl9pPr lvl="8">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Montserrat"/>
              <a:buChar char="●"/>
              <a:defRPr sz="1800">
                <a:solidFill>
                  <a:schemeClr val="dk1"/>
                </a:solidFill>
                <a:latin typeface="Montserrat"/>
                <a:ea typeface="Montserrat"/>
                <a:cs typeface="Montserrat"/>
                <a:sym typeface="Montserrat"/>
              </a:defRPr>
            </a:lvl1pPr>
            <a:lvl2pPr marL="914400" lvl="1"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15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8" r:id="rId7"/>
    <p:sldLayoutId id="2147483659" r:id="rId8"/>
    <p:sldLayoutId id="2147483660" r:id="rId9"/>
    <p:sldLayoutId id="2147483666" r:id="rId10"/>
    <p:sldLayoutId id="2147483667" r:id="rId11"/>
    <p:sldLayoutId id="2147483669" r:id="rId12"/>
    <p:sldLayoutId id="2147483670" r:id="rId13"/>
    <p:sldLayoutId id="2147483671" r:id="rId14"/>
    <p:sldLayoutId id="2147483676" r:id="rId15"/>
    <p:sldLayoutId id="2147483677" r:id="rId16"/>
    <p:sldLayoutId id="2147483678"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36"/>
          <p:cNvSpPr txBox="1">
            <a:spLocks noGrp="1"/>
          </p:cNvSpPr>
          <p:nvPr>
            <p:ph type="ctrTitle"/>
          </p:nvPr>
        </p:nvSpPr>
        <p:spPr>
          <a:xfrm>
            <a:off x="968525" y="1157300"/>
            <a:ext cx="6506700" cy="204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i="1" dirty="0">
                <a:solidFill>
                  <a:schemeClr val="dk1"/>
                </a:solidFill>
              </a:rPr>
              <a:t>Air and Water Quality Monitoring</a:t>
            </a:r>
            <a:endParaRPr i="1" dirty="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48"/>
          <p:cNvSpPr txBox="1">
            <a:spLocks noGrp="1"/>
          </p:cNvSpPr>
          <p:nvPr>
            <p:ph type="title"/>
          </p:nvPr>
        </p:nvSpPr>
        <p:spPr>
          <a:xfrm>
            <a:off x="367210" y="341504"/>
            <a:ext cx="7626645" cy="82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solidFill>
                  <a:schemeClr val="dk1"/>
                </a:solidFill>
              </a:rPr>
              <a:t>Unique Features of the Project</a:t>
            </a:r>
            <a:endParaRPr dirty="0">
              <a:solidFill>
                <a:schemeClr val="dk1"/>
              </a:solidFill>
            </a:endParaRPr>
          </a:p>
        </p:txBody>
      </p:sp>
      <p:sp>
        <p:nvSpPr>
          <p:cNvPr id="584" name="Google Shape;584;p48"/>
          <p:cNvSpPr txBox="1">
            <a:spLocks noGrp="1"/>
          </p:cNvSpPr>
          <p:nvPr>
            <p:ph type="body" idx="1"/>
          </p:nvPr>
        </p:nvSpPr>
        <p:spPr>
          <a:xfrm>
            <a:off x="207169" y="1359344"/>
            <a:ext cx="8308182" cy="1934700"/>
          </a:xfrm>
          <a:prstGeom prst="rect">
            <a:avLst/>
          </a:prstGeom>
        </p:spPr>
        <p:txBody>
          <a:bodyPr spcFirstLastPara="1" wrap="square" lIns="91425" tIns="91425" rIns="91425" bIns="91425" anchor="t" anchorCtr="0">
            <a:noAutofit/>
          </a:bodyPr>
          <a:lstStyle/>
          <a:p>
            <a:r>
              <a:rPr lang="en-US" b="1" dirty="0"/>
              <a:t>Advanced Feature Engineering:</a:t>
            </a:r>
          </a:p>
          <a:p>
            <a:pPr marL="139700" indent="0">
              <a:buNone/>
            </a:pPr>
            <a:r>
              <a:rPr lang="en-US" dirty="0"/>
              <a:t>Includes </a:t>
            </a:r>
            <a:r>
              <a:rPr lang="en-US" b="1" dirty="0"/>
              <a:t>lag features, rolling statistics, and time-based features</a:t>
            </a:r>
            <a:r>
              <a:rPr lang="en-US" dirty="0"/>
              <a:t>, enhancing             prediction accuracy for time-series data.</a:t>
            </a:r>
          </a:p>
          <a:p>
            <a:pPr marL="139700" indent="0">
              <a:buNone/>
            </a:pPr>
            <a:endParaRPr lang="en-US" dirty="0"/>
          </a:p>
          <a:p>
            <a:r>
              <a:rPr lang="en-US" b="1" dirty="0"/>
              <a:t> High-Accuracy Ensemble Models</a:t>
            </a:r>
          </a:p>
          <a:p>
            <a:pPr marL="139700" indent="0">
              <a:buNone/>
            </a:pPr>
            <a:r>
              <a:rPr lang="en-US" dirty="0"/>
              <a:t>Utilizes strong ensemble methods (Random Forest, Gradient Boosting) delivering </a:t>
            </a:r>
            <a:r>
              <a:rPr lang="en-US" b="1" dirty="0"/>
              <a:t>&gt;96% accuracy</a:t>
            </a:r>
            <a:r>
              <a:rPr lang="en-US" dirty="0"/>
              <a:t> for water and </a:t>
            </a:r>
            <a:r>
              <a:rPr lang="en-US" b="1" dirty="0"/>
              <a:t>~98% R²</a:t>
            </a:r>
            <a:r>
              <a:rPr lang="en-US" dirty="0"/>
              <a:t> for air.</a:t>
            </a:r>
          </a:p>
          <a:p>
            <a:endParaRPr lang="en-US" dirty="0"/>
          </a:p>
          <a:p>
            <a:r>
              <a:rPr lang="en-US" b="1" dirty="0"/>
              <a:t> Interpretability and Explainability</a:t>
            </a:r>
          </a:p>
          <a:p>
            <a:pPr marL="139700" indent="0">
              <a:buNone/>
            </a:pPr>
            <a:r>
              <a:rPr lang="en-US" dirty="0"/>
              <a:t>Model decisions supported through feature importance, allowing transparent understanding of pollutant influence.</a:t>
            </a:r>
          </a:p>
          <a:p>
            <a:endParaRPr lang="en-US" dirty="0"/>
          </a:p>
          <a:p>
            <a:r>
              <a:rPr lang="en-US" b="1" dirty="0"/>
              <a:t>  Scalable and Modular</a:t>
            </a:r>
          </a:p>
          <a:p>
            <a:pPr marL="139700" indent="0">
              <a:buNone/>
            </a:pPr>
            <a:r>
              <a:rPr lang="en-US" dirty="0"/>
              <a:t>Air and water modules operate independently, making the system easy to extend or deploy across new regions and datasets.</a:t>
            </a:r>
          </a:p>
        </p:txBody>
      </p:sp>
      <p:grpSp>
        <p:nvGrpSpPr>
          <p:cNvPr id="585" name="Google Shape;585;p48"/>
          <p:cNvGrpSpPr/>
          <p:nvPr/>
        </p:nvGrpSpPr>
        <p:grpSpPr>
          <a:xfrm>
            <a:off x="7905162" y="775652"/>
            <a:ext cx="467575" cy="3732435"/>
            <a:chOff x="7905162" y="775652"/>
            <a:chExt cx="467575" cy="3732435"/>
          </a:xfrm>
        </p:grpSpPr>
        <p:pic>
          <p:nvPicPr>
            <p:cNvPr id="586" name="Google Shape;586;p48"/>
            <p:cNvPicPr preferRelativeResize="0"/>
            <p:nvPr/>
          </p:nvPicPr>
          <p:blipFill>
            <a:blip r:embed="rId3">
              <a:alphaModFix/>
            </a:blip>
            <a:stretch>
              <a:fillRect/>
            </a:stretch>
          </p:blipFill>
          <p:spPr>
            <a:xfrm rot="-4048550">
              <a:off x="7981811" y="804871"/>
              <a:ext cx="314277" cy="375861"/>
            </a:xfrm>
            <a:prstGeom prst="rect">
              <a:avLst/>
            </a:prstGeom>
            <a:noFill/>
            <a:ln>
              <a:noFill/>
            </a:ln>
          </p:spPr>
        </p:pic>
        <p:pic>
          <p:nvPicPr>
            <p:cNvPr id="587" name="Google Shape;587;p48"/>
            <p:cNvPicPr preferRelativeResize="0"/>
            <p:nvPr/>
          </p:nvPicPr>
          <p:blipFill>
            <a:blip r:embed="rId4">
              <a:alphaModFix/>
            </a:blip>
            <a:stretch>
              <a:fillRect/>
            </a:stretch>
          </p:blipFill>
          <p:spPr>
            <a:xfrm rot="-1365629" flipH="1">
              <a:off x="7970396" y="4096854"/>
              <a:ext cx="337111" cy="360039"/>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7"/>
          <p:cNvSpPr txBox="1">
            <a:spLocks noGrp="1"/>
          </p:cNvSpPr>
          <p:nvPr>
            <p:ph type="title"/>
          </p:nvPr>
        </p:nvSpPr>
        <p:spPr>
          <a:xfrm>
            <a:off x="462825" y="169228"/>
            <a:ext cx="7704000" cy="581100"/>
          </a:xfrm>
          <a:prstGeom prst="rect">
            <a:avLst/>
          </a:prstGeom>
        </p:spPr>
        <p:txBody>
          <a:bodyPr spcFirstLastPara="1" wrap="square" lIns="91425" tIns="91425" rIns="91425" bIns="91425" anchor="t" anchorCtr="0">
            <a:noAutofit/>
          </a:bodyPr>
          <a:lstStyle/>
          <a:p>
            <a:pPr lvl="0"/>
            <a:r>
              <a:rPr lang="en-IN" dirty="0"/>
              <a:t>Caveats &amp; Limitations</a:t>
            </a:r>
            <a:endParaRPr dirty="0">
              <a:solidFill>
                <a:schemeClr val="dk1"/>
              </a:solidFill>
            </a:endParaRPr>
          </a:p>
        </p:txBody>
      </p:sp>
      <p:sp>
        <p:nvSpPr>
          <p:cNvPr id="570" name="Google Shape;570;p47"/>
          <p:cNvSpPr txBox="1">
            <a:spLocks noGrp="1"/>
          </p:cNvSpPr>
          <p:nvPr>
            <p:ph type="subTitle" idx="1"/>
          </p:nvPr>
        </p:nvSpPr>
        <p:spPr>
          <a:xfrm>
            <a:off x="462825" y="1166372"/>
            <a:ext cx="4580025" cy="581100"/>
          </a:xfrm>
          <a:prstGeom prst="rect">
            <a:avLst/>
          </a:prstGeom>
        </p:spPr>
        <p:txBody>
          <a:bodyPr spcFirstLastPara="1" wrap="square" lIns="91425" tIns="91425" rIns="91425" bIns="91425" anchor="b" anchorCtr="0">
            <a:noAutofit/>
          </a:bodyPr>
          <a:lstStyle/>
          <a:p>
            <a:pPr marL="285750" lvl="0" indent="-285750">
              <a:buFont typeface="Arial" panose="020B0604020202020204" pitchFamily="34" charset="0"/>
              <a:buChar char="•"/>
            </a:pPr>
            <a:r>
              <a:rPr lang="en-US" dirty="0"/>
              <a:t>Model accuracy heavily depends on the </a:t>
            </a:r>
            <a:r>
              <a:rPr lang="en-US" b="1" dirty="0"/>
              <a:t>quality and consistency</a:t>
            </a:r>
            <a:r>
              <a:rPr lang="en-US" dirty="0"/>
              <a:t> of sensor data; noisy or missing data can affect predictions.</a:t>
            </a:r>
            <a:endParaRPr dirty="0"/>
          </a:p>
        </p:txBody>
      </p:sp>
      <p:sp>
        <p:nvSpPr>
          <p:cNvPr id="571" name="Google Shape;571;p47"/>
          <p:cNvSpPr txBox="1">
            <a:spLocks noGrp="1"/>
          </p:cNvSpPr>
          <p:nvPr>
            <p:ph type="subTitle" idx="2"/>
          </p:nvPr>
        </p:nvSpPr>
        <p:spPr>
          <a:xfrm>
            <a:off x="1122643" y="1986450"/>
            <a:ext cx="4485199" cy="585300"/>
          </a:xfrm>
          <a:prstGeom prst="rect">
            <a:avLst/>
          </a:prstGeom>
        </p:spPr>
        <p:txBody>
          <a:bodyPr spcFirstLastPara="1" wrap="square" lIns="91425" tIns="91425" rIns="91425" bIns="91425" anchor="b" anchorCtr="0">
            <a:noAutofit/>
          </a:bodyPr>
          <a:lstStyle/>
          <a:p>
            <a:pPr marL="285750" lvl="0" indent="-285750">
              <a:buFont typeface="Arial" panose="020B0604020202020204" pitchFamily="34" charset="0"/>
              <a:buChar char="•"/>
            </a:pPr>
            <a:r>
              <a:rPr lang="en-US" dirty="0"/>
              <a:t>Models trained on a specific region’s data may not perform well in </a:t>
            </a:r>
            <a:r>
              <a:rPr lang="en-US" b="1" dirty="0"/>
              <a:t>other geographical locations</a:t>
            </a:r>
            <a:r>
              <a:rPr lang="en-US" dirty="0"/>
              <a:t> without retraining.</a:t>
            </a:r>
            <a:endParaRPr dirty="0"/>
          </a:p>
        </p:txBody>
      </p:sp>
      <p:sp>
        <p:nvSpPr>
          <p:cNvPr id="572" name="Google Shape;572;p47"/>
          <p:cNvSpPr txBox="1">
            <a:spLocks noGrp="1"/>
          </p:cNvSpPr>
          <p:nvPr>
            <p:ph type="subTitle" idx="3"/>
          </p:nvPr>
        </p:nvSpPr>
        <p:spPr>
          <a:xfrm>
            <a:off x="2108043" y="2801980"/>
            <a:ext cx="4778531" cy="585300"/>
          </a:xfrm>
          <a:prstGeom prst="rect">
            <a:avLst/>
          </a:prstGeom>
        </p:spPr>
        <p:txBody>
          <a:bodyPr spcFirstLastPara="1" wrap="square" lIns="91425" tIns="91425" rIns="91425" bIns="91425" anchor="b" anchorCtr="0">
            <a:noAutofit/>
          </a:bodyPr>
          <a:lstStyle/>
          <a:p>
            <a:pPr marL="285750" lvl="0" indent="-285750">
              <a:buFont typeface="Arial" panose="020B0604020202020204" pitchFamily="34" charset="0"/>
              <a:buChar char="•"/>
            </a:pPr>
            <a:r>
              <a:rPr lang="en-US" dirty="0"/>
              <a:t>Unexpected pollution spikes (fires, chemical leaks, weather shifts) are </a:t>
            </a:r>
            <a:r>
              <a:rPr lang="en-US" b="1" dirty="0"/>
              <a:t>hard to predict accurately</a:t>
            </a:r>
            <a:r>
              <a:rPr lang="en-US" dirty="0"/>
              <a:t> using historical data.</a:t>
            </a:r>
            <a:endParaRPr dirty="0"/>
          </a:p>
        </p:txBody>
      </p:sp>
      <p:sp>
        <p:nvSpPr>
          <p:cNvPr id="10" name="TextBox 9">
            <a:extLst>
              <a:ext uri="{FF2B5EF4-FFF2-40B4-BE49-F238E27FC236}">
                <a16:creationId xmlns:a16="http://schemas.microsoft.com/office/drawing/2014/main" id="{4537F2B9-6F87-04CB-2791-0F3ED1F315EA}"/>
              </a:ext>
            </a:extLst>
          </p:cNvPr>
          <p:cNvSpPr txBox="1"/>
          <p:nvPr/>
        </p:nvSpPr>
        <p:spPr>
          <a:xfrm>
            <a:off x="3147088" y="3438540"/>
            <a:ext cx="4921508" cy="738664"/>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lumMod val="20000"/>
                    <a:lumOff val="80000"/>
                  </a:schemeClr>
                </a:solidFill>
                <a:latin typeface="Montserrat" panose="00000500000000000000" pitchFamily="2" charset="0"/>
              </a:rPr>
              <a:t>Air and water datasets are not always continuously available across all locations, restricting model scalability.</a:t>
            </a:r>
            <a:endParaRPr lang="en-IN" dirty="0">
              <a:solidFill>
                <a:schemeClr val="bg2">
                  <a:lumMod val="20000"/>
                  <a:lumOff val="80000"/>
                </a:schemeClr>
              </a:solidFill>
              <a:latin typeface="Montserrat" panose="00000500000000000000" pitchFamily="2" charset="0"/>
            </a:endParaRPr>
          </a:p>
        </p:txBody>
      </p:sp>
      <p:sp>
        <p:nvSpPr>
          <p:cNvPr id="11" name="TextBox 10">
            <a:extLst>
              <a:ext uri="{FF2B5EF4-FFF2-40B4-BE49-F238E27FC236}">
                <a16:creationId xmlns:a16="http://schemas.microsoft.com/office/drawing/2014/main" id="{70CAE152-E518-CD7B-A3AD-E0471C91C245}"/>
              </a:ext>
            </a:extLst>
          </p:cNvPr>
          <p:cNvSpPr txBox="1"/>
          <p:nvPr/>
        </p:nvSpPr>
        <p:spPr>
          <a:xfrm>
            <a:off x="4222493" y="4228464"/>
            <a:ext cx="4921507" cy="52322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2">
                    <a:lumMod val="20000"/>
                    <a:lumOff val="80000"/>
                  </a:schemeClr>
                </a:solidFill>
                <a:latin typeface="Montserrat" panose="00000500000000000000" pitchFamily="2" charset="0"/>
              </a:rPr>
              <a:t>Minority water class (potable samples) is limited, affecting </a:t>
            </a:r>
            <a:r>
              <a:rPr lang="en-US" b="1" dirty="0">
                <a:solidFill>
                  <a:schemeClr val="bg2">
                    <a:lumMod val="20000"/>
                    <a:lumOff val="80000"/>
                  </a:schemeClr>
                </a:solidFill>
                <a:latin typeface="Montserrat" panose="00000500000000000000" pitchFamily="2" charset="0"/>
              </a:rPr>
              <a:t>recall for potable water predictions</a:t>
            </a:r>
            <a:r>
              <a:rPr lang="en-US" dirty="0"/>
              <a:t>.</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98"/>
        <p:cNvGrpSpPr/>
        <p:nvPr/>
      </p:nvGrpSpPr>
      <p:grpSpPr>
        <a:xfrm>
          <a:off x="0" y="0"/>
          <a:ext cx="0" cy="0"/>
          <a:chOff x="0" y="0"/>
          <a:chExt cx="0" cy="0"/>
        </a:xfrm>
      </p:grpSpPr>
      <p:sp>
        <p:nvSpPr>
          <p:cNvPr id="1100" name="Google Shape;1100;p64"/>
          <p:cNvSpPr txBox="1">
            <a:spLocks noGrp="1"/>
          </p:cNvSpPr>
          <p:nvPr>
            <p:ph type="title"/>
          </p:nvPr>
        </p:nvSpPr>
        <p:spPr>
          <a:xfrm>
            <a:off x="569981" y="242076"/>
            <a:ext cx="77040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References</a:t>
            </a:r>
            <a:endParaRPr dirty="0">
              <a:solidFill>
                <a:schemeClr val="dk1"/>
              </a:solidFill>
            </a:endParaRPr>
          </a:p>
        </p:txBody>
      </p:sp>
      <p:pic>
        <p:nvPicPr>
          <p:cNvPr id="1101" name="Google Shape;1101;p64"/>
          <p:cNvPicPr preferRelativeResize="0"/>
          <p:nvPr/>
        </p:nvPicPr>
        <p:blipFill>
          <a:blip r:embed="rId3">
            <a:alphaModFix/>
          </a:blip>
          <a:stretch>
            <a:fillRect/>
          </a:stretch>
        </p:blipFill>
        <p:spPr>
          <a:xfrm>
            <a:off x="6067496" y="1868001"/>
            <a:ext cx="1140250" cy="2742873"/>
          </a:xfrm>
          <a:prstGeom prst="rect">
            <a:avLst/>
          </a:prstGeom>
          <a:noFill/>
          <a:ln>
            <a:noFill/>
          </a:ln>
        </p:spPr>
      </p:pic>
      <p:pic>
        <p:nvPicPr>
          <p:cNvPr id="1102" name="Google Shape;1102;p64"/>
          <p:cNvPicPr preferRelativeResize="0"/>
          <p:nvPr/>
        </p:nvPicPr>
        <p:blipFill>
          <a:blip r:embed="rId4">
            <a:alphaModFix/>
          </a:blip>
          <a:stretch>
            <a:fillRect/>
          </a:stretch>
        </p:blipFill>
        <p:spPr>
          <a:xfrm>
            <a:off x="7476351" y="1381900"/>
            <a:ext cx="1062799" cy="3228974"/>
          </a:xfrm>
          <a:prstGeom prst="rect">
            <a:avLst/>
          </a:prstGeom>
          <a:noFill/>
          <a:ln>
            <a:noFill/>
          </a:ln>
        </p:spPr>
      </p:pic>
      <p:sp>
        <p:nvSpPr>
          <p:cNvPr id="2" name="Subtitle 1">
            <a:extLst>
              <a:ext uri="{FF2B5EF4-FFF2-40B4-BE49-F238E27FC236}">
                <a16:creationId xmlns:a16="http://schemas.microsoft.com/office/drawing/2014/main" id="{28057F63-3AE7-75EF-2CE6-BC911F3E6F9A}"/>
              </a:ext>
            </a:extLst>
          </p:cNvPr>
          <p:cNvSpPr>
            <a:spLocks noGrp="1" noChangeArrowheads="1"/>
          </p:cNvSpPr>
          <p:nvPr>
            <p:ph type="subTitle" idx="1"/>
          </p:nvPr>
        </p:nvSpPr>
        <p:spPr bwMode="auto">
          <a:xfrm>
            <a:off x="720725" y="1289992"/>
            <a:ext cx="7023100"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Environmental Sensor Datasets.</a:t>
            </a:r>
            <a:r>
              <a:rPr kumimoji="0" lang="en-US" altLang="en-US" sz="1800" b="0" i="0" u="none" strike="noStrike" cap="none" normalizeH="0" baseline="0" dirty="0">
                <a:ln>
                  <a:noFill/>
                </a:ln>
                <a:solidFill>
                  <a:schemeClr val="tx1"/>
                </a:solidFill>
                <a:effectLst/>
                <a:latin typeface="Arial" panose="020B0604020202020204" pitchFamily="34" charset="0"/>
              </a:rPr>
              <a:t> Government open-data repositories for air and water quality parameters.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Scikit-Learn Documentation.</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1" u="none" strike="noStrike" cap="none" normalizeH="0" baseline="0" dirty="0">
                <a:ln>
                  <a:noFill/>
                </a:ln>
                <a:solidFill>
                  <a:schemeClr val="tx1"/>
                </a:solidFill>
                <a:effectLst/>
                <a:latin typeface="Arial" panose="020B0604020202020204" pitchFamily="34" charset="0"/>
              </a:rPr>
              <a:t>Machine Learning Algorithms and Model Evaluation Techniques.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Python Libraries:</a:t>
            </a:r>
            <a:r>
              <a:rPr kumimoji="0" lang="en-US" altLang="en-US" sz="1800" b="0" i="0" u="none" strike="noStrike" cap="none" normalizeH="0" baseline="0" dirty="0">
                <a:ln>
                  <a:noFill/>
                </a:ln>
                <a:solidFill>
                  <a:schemeClr val="tx1"/>
                </a:solidFill>
                <a:effectLst/>
                <a:latin typeface="Arial" panose="020B0604020202020204" pitchFamily="34" charset="0"/>
              </a:rPr>
              <a:t> Pandas, NumPy, Matplotlib – used for data preprocessing, analysis, and visualization.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Research Articles on AQI &amp; WQI Prediction</a:t>
            </a:r>
            <a:r>
              <a:rPr kumimoji="0" lang="en-US" altLang="en-US" sz="1800" b="0" i="0" u="none" strike="noStrike" cap="none" normalizeH="0" baseline="0" dirty="0">
                <a:ln>
                  <a:noFill/>
                </a:ln>
                <a:solidFill>
                  <a:schemeClr val="tx1"/>
                </a:solidFill>
                <a:effectLst/>
                <a:latin typeface="Arial" panose="020B0604020202020204" pitchFamily="34" charset="0"/>
              </a:rPr>
              <a:t> using supervised machine-learning techniques.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1"/>
        <p:cNvGrpSpPr/>
        <p:nvPr/>
      </p:nvGrpSpPr>
      <p:grpSpPr>
        <a:xfrm>
          <a:off x="0" y="0"/>
          <a:ext cx="0" cy="0"/>
          <a:chOff x="0" y="0"/>
          <a:chExt cx="0" cy="0"/>
        </a:xfrm>
      </p:grpSpPr>
      <p:sp>
        <p:nvSpPr>
          <p:cNvPr id="662" name="Google Shape;662;p53"/>
          <p:cNvSpPr txBox="1">
            <a:spLocks noGrp="1"/>
          </p:cNvSpPr>
          <p:nvPr>
            <p:ph type="subTitle" idx="3"/>
          </p:nvPr>
        </p:nvSpPr>
        <p:spPr>
          <a:xfrm>
            <a:off x="2257915" y="2121456"/>
            <a:ext cx="4285200" cy="841200"/>
          </a:xfrm>
          <a:prstGeom prst="rect">
            <a:avLst/>
          </a:prstGeom>
        </p:spPr>
        <p:txBody>
          <a:bodyPr spcFirstLastPara="1" wrap="square" lIns="91425" tIns="91425" rIns="91425" bIns="91425" anchor="t" anchorCtr="0">
            <a:noAutofit/>
          </a:bodyPr>
          <a:lstStyle/>
          <a:p>
            <a:pPr marL="0" lvl="0" indent="0"/>
            <a:r>
              <a:rPr lang="en-US" dirty="0"/>
              <a:t>Deploy the system with IoT sensors to enable continuous, live AQI and WQI monitoring.</a:t>
            </a:r>
            <a:endParaRPr dirty="0"/>
          </a:p>
        </p:txBody>
      </p:sp>
      <p:sp>
        <p:nvSpPr>
          <p:cNvPr id="663" name="Google Shape;663;p53"/>
          <p:cNvSpPr txBox="1">
            <a:spLocks noGrp="1"/>
          </p:cNvSpPr>
          <p:nvPr>
            <p:ph type="subTitle" idx="1"/>
          </p:nvPr>
        </p:nvSpPr>
        <p:spPr>
          <a:xfrm>
            <a:off x="2257915" y="1687775"/>
            <a:ext cx="4928698" cy="423300"/>
          </a:xfrm>
          <a:prstGeom prst="rect">
            <a:avLst/>
          </a:prstGeom>
        </p:spPr>
        <p:txBody>
          <a:bodyPr spcFirstLastPara="1" wrap="square" lIns="91425" tIns="91425" rIns="91425" bIns="91425" anchor="b" anchorCtr="0">
            <a:noAutofit/>
          </a:bodyPr>
          <a:lstStyle/>
          <a:p>
            <a:pPr marL="0" lvl="0" indent="0"/>
            <a:r>
              <a:rPr lang="en-IN" dirty="0"/>
              <a:t>Real-Time Sensor Integration</a:t>
            </a:r>
            <a:endParaRPr dirty="0"/>
          </a:p>
        </p:txBody>
      </p:sp>
      <p:sp>
        <p:nvSpPr>
          <p:cNvPr id="664" name="Google Shape;664;p53"/>
          <p:cNvSpPr txBox="1">
            <a:spLocks noGrp="1"/>
          </p:cNvSpPr>
          <p:nvPr>
            <p:ph type="subTitle" idx="2"/>
          </p:nvPr>
        </p:nvSpPr>
        <p:spPr>
          <a:xfrm>
            <a:off x="2600740" y="2942107"/>
            <a:ext cx="4285200" cy="423300"/>
          </a:xfrm>
          <a:prstGeom prst="rect">
            <a:avLst/>
          </a:prstGeom>
        </p:spPr>
        <p:txBody>
          <a:bodyPr spcFirstLastPara="1" wrap="square" lIns="91425" tIns="91425" rIns="91425" bIns="91425" anchor="b" anchorCtr="0">
            <a:noAutofit/>
          </a:bodyPr>
          <a:lstStyle/>
          <a:p>
            <a:pPr marL="0" lvl="0" indent="0"/>
            <a:r>
              <a:rPr lang="en-IN" dirty="0"/>
              <a:t>Deep Learning Models</a:t>
            </a:r>
            <a:endParaRPr dirty="0"/>
          </a:p>
        </p:txBody>
      </p:sp>
      <p:sp>
        <p:nvSpPr>
          <p:cNvPr id="665" name="Google Shape;665;p53"/>
          <p:cNvSpPr txBox="1">
            <a:spLocks noGrp="1"/>
          </p:cNvSpPr>
          <p:nvPr>
            <p:ph type="subTitle" idx="4"/>
          </p:nvPr>
        </p:nvSpPr>
        <p:spPr>
          <a:xfrm>
            <a:off x="1426651" y="3234275"/>
            <a:ext cx="5459438" cy="841200"/>
          </a:xfrm>
          <a:prstGeom prst="rect">
            <a:avLst/>
          </a:prstGeom>
        </p:spPr>
        <p:txBody>
          <a:bodyPr spcFirstLastPara="1" wrap="square" lIns="91425" tIns="91425" rIns="91425" bIns="91425" anchor="t" anchorCtr="0">
            <a:noAutofit/>
          </a:bodyPr>
          <a:lstStyle/>
          <a:p>
            <a:pPr marL="0" lvl="0" indent="0"/>
            <a:r>
              <a:rPr lang="en-US" dirty="0"/>
              <a:t>Use LSTM, GRU, or temporal CNNs to improve forecasting accuracy for time-series pollution data.</a:t>
            </a:r>
            <a:endParaRPr dirty="0"/>
          </a:p>
        </p:txBody>
      </p:sp>
      <p:sp>
        <p:nvSpPr>
          <p:cNvPr id="666" name="Google Shape;666;p53"/>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Future Improvements</a:t>
            </a:r>
            <a:endParaRPr dirty="0">
              <a:solidFill>
                <a:schemeClr val="dk1"/>
              </a:solidFill>
            </a:endParaRPr>
          </a:p>
        </p:txBody>
      </p:sp>
      <p:pic>
        <p:nvPicPr>
          <p:cNvPr id="675" name="Google Shape;675;p53"/>
          <p:cNvPicPr preferRelativeResize="0"/>
          <p:nvPr/>
        </p:nvPicPr>
        <p:blipFill>
          <a:blip r:embed="rId3">
            <a:alphaModFix/>
          </a:blip>
          <a:stretch>
            <a:fillRect/>
          </a:stretch>
        </p:blipFill>
        <p:spPr>
          <a:xfrm rot="-10353170">
            <a:off x="79260" y="118804"/>
            <a:ext cx="906778" cy="9684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5" name="Google Shape;715;p56"/>
          <p:cNvSpPr txBox="1">
            <a:spLocks noGrp="1"/>
          </p:cNvSpPr>
          <p:nvPr>
            <p:ph type="subTitle" idx="1"/>
          </p:nvPr>
        </p:nvSpPr>
        <p:spPr>
          <a:xfrm>
            <a:off x="1458149" y="1698925"/>
            <a:ext cx="6755875" cy="2290501"/>
          </a:xfrm>
          <a:prstGeom prst="rect">
            <a:avLst/>
          </a:prstGeom>
        </p:spPr>
        <p:txBody>
          <a:bodyPr spcFirstLastPara="1" wrap="square" lIns="91425" tIns="91425" rIns="91425" bIns="91425" anchor="b" anchorCtr="0">
            <a:noAutofit/>
          </a:bodyPr>
          <a:lstStyle/>
          <a:p>
            <a:pPr marL="0" indent="0" algn="l"/>
            <a:r>
              <a:rPr lang="en-US" sz="1200" dirty="0"/>
              <a:t>This project successfully demonstrates how machine learning can revolutionize environmental monitoring by providing accurate, data-driven predictions of both air and water quality. By combining advanced feature engineering with high-performance regression and classification models, the system delivers reliable AQI and WQI insights that surpass traditional manual methods. The results highlight the potential of ML to support early warnings, guide public health decisions, and improve environmental management. With further enhancements such as real-time sensor integration, deeper models, and interactive dashboards, this work can evolve into a powerful and scalable solution for future smart-city ecosystems.</a:t>
            </a:r>
          </a:p>
          <a:p>
            <a:pPr marL="0" lvl="0" indent="0"/>
            <a:endParaRPr lang="en-US" sz="1200" dirty="0"/>
          </a:p>
        </p:txBody>
      </p:sp>
      <p:grpSp>
        <p:nvGrpSpPr>
          <p:cNvPr id="716" name="Google Shape;716;p56"/>
          <p:cNvGrpSpPr/>
          <p:nvPr/>
        </p:nvGrpSpPr>
        <p:grpSpPr>
          <a:xfrm>
            <a:off x="388650" y="770602"/>
            <a:ext cx="8505575" cy="3579420"/>
            <a:chOff x="388650" y="770602"/>
            <a:chExt cx="8505575" cy="3579420"/>
          </a:xfrm>
        </p:grpSpPr>
        <p:pic>
          <p:nvPicPr>
            <p:cNvPr id="717" name="Google Shape;717;p56"/>
            <p:cNvPicPr preferRelativeResize="0"/>
            <p:nvPr/>
          </p:nvPicPr>
          <p:blipFill>
            <a:blip r:embed="rId3">
              <a:alphaModFix/>
            </a:blip>
            <a:stretch>
              <a:fillRect/>
            </a:stretch>
          </p:blipFill>
          <p:spPr>
            <a:xfrm flipH="1">
              <a:off x="8214025" y="1335700"/>
              <a:ext cx="680200" cy="726450"/>
            </a:xfrm>
            <a:prstGeom prst="rect">
              <a:avLst/>
            </a:prstGeom>
            <a:noFill/>
            <a:ln>
              <a:noFill/>
            </a:ln>
          </p:spPr>
        </p:pic>
        <p:pic>
          <p:nvPicPr>
            <p:cNvPr id="718" name="Google Shape;718;p56"/>
            <p:cNvPicPr preferRelativeResize="0"/>
            <p:nvPr/>
          </p:nvPicPr>
          <p:blipFill>
            <a:blip r:embed="rId4">
              <a:alphaModFix/>
            </a:blip>
            <a:stretch>
              <a:fillRect/>
            </a:stretch>
          </p:blipFill>
          <p:spPr>
            <a:xfrm rot="-4048550">
              <a:off x="7762498" y="799821"/>
              <a:ext cx="314277" cy="375861"/>
            </a:xfrm>
            <a:prstGeom prst="rect">
              <a:avLst/>
            </a:prstGeom>
            <a:noFill/>
            <a:ln>
              <a:noFill/>
            </a:ln>
          </p:spPr>
        </p:pic>
        <p:pic>
          <p:nvPicPr>
            <p:cNvPr id="719" name="Google Shape;719;p56"/>
            <p:cNvPicPr preferRelativeResize="0"/>
            <p:nvPr/>
          </p:nvPicPr>
          <p:blipFill>
            <a:blip r:embed="rId3">
              <a:alphaModFix/>
            </a:blip>
            <a:stretch>
              <a:fillRect/>
            </a:stretch>
          </p:blipFill>
          <p:spPr>
            <a:xfrm rot="-1365629" flipH="1">
              <a:off x="606596" y="3418917"/>
              <a:ext cx="337111" cy="360039"/>
            </a:xfrm>
            <a:prstGeom prst="rect">
              <a:avLst/>
            </a:prstGeom>
            <a:noFill/>
            <a:ln>
              <a:noFill/>
            </a:ln>
          </p:spPr>
        </p:pic>
        <p:pic>
          <p:nvPicPr>
            <p:cNvPr id="720" name="Google Shape;720;p56"/>
            <p:cNvPicPr preferRelativeResize="0"/>
            <p:nvPr/>
          </p:nvPicPr>
          <p:blipFill>
            <a:blip r:embed="rId3">
              <a:alphaModFix/>
            </a:blip>
            <a:stretch>
              <a:fillRect/>
            </a:stretch>
          </p:blipFill>
          <p:spPr>
            <a:xfrm>
              <a:off x="388650" y="829913"/>
              <a:ext cx="773012" cy="825587"/>
            </a:xfrm>
            <a:prstGeom prst="rect">
              <a:avLst/>
            </a:prstGeom>
            <a:noFill/>
            <a:ln>
              <a:noFill/>
            </a:ln>
          </p:spPr>
        </p:pic>
        <p:pic>
          <p:nvPicPr>
            <p:cNvPr id="721" name="Google Shape;721;p56"/>
            <p:cNvPicPr preferRelativeResize="0"/>
            <p:nvPr/>
          </p:nvPicPr>
          <p:blipFill>
            <a:blip r:embed="rId3">
              <a:alphaModFix/>
            </a:blip>
            <a:stretch>
              <a:fillRect/>
            </a:stretch>
          </p:blipFill>
          <p:spPr>
            <a:xfrm rot="8851993" flipH="1">
              <a:off x="8129583" y="4035807"/>
              <a:ext cx="250782" cy="267836"/>
            </a:xfrm>
            <a:prstGeom prst="rect">
              <a:avLst/>
            </a:prstGeom>
            <a:noFill/>
            <a:ln>
              <a:noFill/>
            </a:ln>
          </p:spPr>
        </p:pic>
      </p:grpSp>
      <p:sp>
        <p:nvSpPr>
          <p:cNvPr id="4" name="TextBox 3">
            <a:extLst>
              <a:ext uri="{FF2B5EF4-FFF2-40B4-BE49-F238E27FC236}">
                <a16:creationId xmlns:a16="http://schemas.microsoft.com/office/drawing/2014/main" id="{7152FE6E-9826-5F80-627B-333DBA1AB154}"/>
              </a:ext>
            </a:extLst>
          </p:cNvPr>
          <p:cNvSpPr txBox="1"/>
          <p:nvPr/>
        </p:nvSpPr>
        <p:spPr>
          <a:xfrm>
            <a:off x="1571625" y="829913"/>
            <a:ext cx="5072063" cy="830997"/>
          </a:xfrm>
          <a:prstGeom prst="rect">
            <a:avLst/>
          </a:prstGeom>
          <a:noFill/>
        </p:spPr>
        <p:txBody>
          <a:bodyPr wrap="square" rtlCol="0">
            <a:spAutoFit/>
          </a:bodyPr>
          <a:lstStyle/>
          <a:p>
            <a:r>
              <a:rPr lang="en-IN" sz="4800" dirty="0">
                <a:solidFill>
                  <a:schemeClr val="bg2">
                    <a:lumMod val="20000"/>
                    <a:lumOff val="80000"/>
                  </a:schemeClr>
                </a:solidFill>
                <a:latin typeface="Montserrat" panose="00000500000000000000" pitchFamily="2" charset="0"/>
              </a:rPr>
              <a:t>Conclusion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3">
          <a:extLst>
            <a:ext uri="{FF2B5EF4-FFF2-40B4-BE49-F238E27FC236}">
              <a16:creationId xmlns:a16="http://schemas.microsoft.com/office/drawing/2014/main" id="{5039830B-BF31-12EB-0FC6-4C847A3384CA}"/>
            </a:ext>
          </a:extLst>
        </p:cNvPr>
        <p:cNvGrpSpPr/>
        <p:nvPr/>
      </p:nvGrpSpPr>
      <p:grpSpPr>
        <a:xfrm>
          <a:off x="0" y="0"/>
          <a:ext cx="0" cy="0"/>
          <a:chOff x="0" y="0"/>
          <a:chExt cx="0" cy="0"/>
        </a:xfrm>
      </p:grpSpPr>
      <p:sp>
        <p:nvSpPr>
          <p:cNvPr id="715" name="Google Shape;715;p56">
            <a:extLst>
              <a:ext uri="{FF2B5EF4-FFF2-40B4-BE49-F238E27FC236}">
                <a16:creationId xmlns:a16="http://schemas.microsoft.com/office/drawing/2014/main" id="{3FB5BBE0-93C2-BCB5-0A2F-F891E3EF597C}"/>
              </a:ext>
            </a:extLst>
          </p:cNvPr>
          <p:cNvSpPr txBox="1">
            <a:spLocks noGrp="1"/>
          </p:cNvSpPr>
          <p:nvPr>
            <p:ph type="subTitle" idx="1"/>
          </p:nvPr>
        </p:nvSpPr>
        <p:spPr>
          <a:xfrm>
            <a:off x="1458149" y="1698925"/>
            <a:ext cx="6755875" cy="2290501"/>
          </a:xfrm>
          <a:prstGeom prst="rect">
            <a:avLst/>
          </a:prstGeom>
        </p:spPr>
        <p:txBody>
          <a:bodyPr spcFirstLastPara="1" wrap="square" lIns="91425" tIns="91425" rIns="91425" bIns="91425" anchor="b" anchorCtr="0">
            <a:noAutofit/>
          </a:bodyPr>
          <a:lstStyle/>
          <a:p>
            <a:pPr marL="0" indent="0" algn="l"/>
            <a:r>
              <a:rPr lang="en-US" sz="1200" dirty="0"/>
              <a:t>I express my sincere gratitude to Dr. Geetika Sethi, our faculty mentor, for her continuous guidance, insightful feedback, and valuable support throughout the development of this project. Her encouragement played a crucial role in shaping the direction and quality of our work. I would also like to acknowledge the contributions and teamwork of my group members, whose cooperation and dedication were essential to the successful completion of this project. Finally, I extend my appreciation to Lovely Professional University (LPU) for providing the academic resources and environment necessary for carrying out this research..</a:t>
            </a:r>
          </a:p>
          <a:p>
            <a:pPr marL="0" lvl="0" indent="0"/>
            <a:endParaRPr lang="en-US" sz="1200" dirty="0"/>
          </a:p>
        </p:txBody>
      </p:sp>
      <p:grpSp>
        <p:nvGrpSpPr>
          <p:cNvPr id="716" name="Google Shape;716;p56">
            <a:extLst>
              <a:ext uri="{FF2B5EF4-FFF2-40B4-BE49-F238E27FC236}">
                <a16:creationId xmlns:a16="http://schemas.microsoft.com/office/drawing/2014/main" id="{E710384A-F80F-2BCB-6D7D-AB6CA2414B9C}"/>
              </a:ext>
            </a:extLst>
          </p:cNvPr>
          <p:cNvGrpSpPr/>
          <p:nvPr/>
        </p:nvGrpSpPr>
        <p:grpSpPr>
          <a:xfrm>
            <a:off x="388650" y="770602"/>
            <a:ext cx="8505575" cy="3579420"/>
            <a:chOff x="388650" y="770602"/>
            <a:chExt cx="8505575" cy="3579420"/>
          </a:xfrm>
        </p:grpSpPr>
        <p:pic>
          <p:nvPicPr>
            <p:cNvPr id="717" name="Google Shape;717;p56">
              <a:extLst>
                <a:ext uri="{FF2B5EF4-FFF2-40B4-BE49-F238E27FC236}">
                  <a16:creationId xmlns:a16="http://schemas.microsoft.com/office/drawing/2014/main" id="{920E6291-792C-2732-6786-52C62F14DB0D}"/>
                </a:ext>
              </a:extLst>
            </p:cNvPr>
            <p:cNvPicPr preferRelativeResize="0"/>
            <p:nvPr/>
          </p:nvPicPr>
          <p:blipFill>
            <a:blip r:embed="rId3">
              <a:alphaModFix/>
            </a:blip>
            <a:stretch>
              <a:fillRect/>
            </a:stretch>
          </p:blipFill>
          <p:spPr>
            <a:xfrm flipH="1">
              <a:off x="8214025" y="1335700"/>
              <a:ext cx="680200" cy="726450"/>
            </a:xfrm>
            <a:prstGeom prst="rect">
              <a:avLst/>
            </a:prstGeom>
            <a:noFill/>
            <a:ln>
              <a:noFill/>
            </a:ln>
          </p:spPr>
        </p:pic>
        <p:pic>
          <p:nvPicPr>
            <p:cNvPr id="718" name="Google Shape;718;p56">
              <a:extLst>
                <a:ext uri="{FF2B5EF4-FFF2-40B4-BE49-F238E27FC236}">
                  <a16:creationId xmlns:a16="http://schemas.microsoft.com/office/drawing/2014/main" id="{3E3120DD-EDB0-9D0F-734B-88E6AC741BC7}"/>
                </a:ext>
              </a:extLst>
            </p:cNvPr>
            <p:cNvPicPr preferRelativeResize="0"/>
            <p:nvPr/>
          </p:nvPicPr>
          <p:blipFill>
            <a:blip r:embed="rId4">
              <a:alphaModFix/>
            </a:blip>
            <a:stretch>
              <a:fillRect/>
            </a:stretch>
          </p:blipFill>
          <p:spPr>
            <a:xfrm rot="-4048550">
              <a:off x="7762498" y="799821"/>
              <a:ext cx="314277" cy="375861"/>
            </a:xfrm>
            <a:prstGeom prst="rect">
              <a:avLst/>
            </a:prstGeom>
            <a:noFill/>
            <a:ln>
              <a:noFill/>
            </a:ln>
          </p:spPr>
        </p:pic>
        <p:pic>
          <p:nvPicPr>
            <p:cNvPr id="719" name="Google Shape;719;p56">
              <a:extLst>
                <a:ext uri="{FF2B5EF4-FFF2-40B4-BE49-F238E27FC236}">
                  <a16:creationId xmlns:a16="http://schemas.microsoft.com/office/drawing/2014/main" id="{E5E3A1B3-6949-211C-2448-34DA4BA5087D}"/>
                </a:ext>
              </a:extLst>
            </p:cNvPr>
            <p:cNvPicPr preferRelativeResize="0"/>
            <p:nvPr/>
          </p:nvPicPr>
          <p:blipFill>
            <a:blip r:embed="rId3">
              <a:alphaModFix/>
            </a:blip>
            <a:stretch>
              <a:fillRect/>
            </a:stretch>
          </p:blipFill>
          <p:spPr>
            <a:xfrm rot="-1365629" flipH="1">
              <a:off x="606596" y="3418917"/>
              <a:ext cx="337111" cy="360039"/>
            </a:xfrm>
            <a:prstGeom prst="rect">
              <a:avLst/>
            </a:prstGeom>
            <a:noFill/>
            <a:ln>
              <a:noFill/>
            </a:ln>
          </p:spPr>
        </p:pic>
        <p:pic>
          <p:nvPicPr>
            <p:cNvPr id="720" name="Google Shape;720;p56">
              <a:extLst>
                <a:ext uri="{FF2B5EF4-FFF2-40B4-BE49-F238E27FC236}">
                  <a16:creationId xmlns:a16="http://schemas.microsoft.com/office/drawing/2014/main" id="{02C039AE-78FF-4EB1-987B-7DD9CF79650A}"/>
                </a:ext>
              </a:extLst>
            </p:cNvPr>
            <p:cNvPicPr preferRelativeResize="0"/>
            <p:nvPr/>
          </p:nvPicPr>
          <p:blipFill>
            <a:blip r:embed="rId3">
              <a:alphaModFix/>
            </a:blip>
            <a:stretch>
              <a:fillRect/>
            </a:stretch>
          </p:blipFill>
          <p:spPr>
            <a:xfrm>
              <a:off x="388650" y="829913"/>
              <a:ext cx="773012" cy="825587"/>
            </a:xfrm>
            <a:prstGeom prst="rect">
              <a:avLst/>
            </a:prstGeom>
            <a:noFill/>
            <a:ln>
              <a:noFill/>
            </a:ln>
          </p:spPr>
        </p:pic>
        <p:pic>
          <p:nvPicPr>
            <p:cNvPr id="721" name="Google Shape;721;p56">
              <a:extLst>
                <a:ext uri="{FF2B5EF4-FFF2-40B4-BE49-F238E27FC236}">
                  <a16:creationId xmlns:a16="http://schemas.microsoft.com/office/drawing/2014/main" id="{ACA49CD8-AB94-D82C-ECC4-C5E872714479}"/>
                </a:ext>
              </a:extLst>
            </p:cNvPr>
            <p:cNvPicPr preferRelativeResize="0"/>
            <p:nvPr/>
          </p:nvPicPr>
          <p:blipFill>
            <a:blip r:embed="rId3">
              <a:alphaModFix/>
            </a:blip>
            <a:stretch>
              <a:fillRect/>
            </a:stretch>
          </p:blipFill>
          <p:spPr>
            <a:xfrm rot="8851993" flipH="1">
              <a:off x="8129583" y="4035807"/>
              <a:ext cx="250782" cy="267836"/>
            </a:xfrm>
            <a:prstGeom prst="rect">
              <a:avLst/>
            </a:prstGeom>
            <a:noFill/>
            <a:ln>
              <a:noFill/>
            </a:ln>
          </p:spPr>
        </p:pic>
      </p:grpSp>
      <p:sp>
        <p:nvSpPr>
          <p:cNvPr id="4" name="TextBox 3">
            <a:extLst>
              <a:ext uri="{FF2B5EF4-FFF2-40B4-BE49-F238E27FC236}">
                <a16:creationId xmlns:a16="http://schemas.microsoft.com/office/drawing/2014/main" id="{55C738E4-EDB0-E438-A1AB-4E0EC342BE89}"/>
              </a:ext>
            </a:extLst>
          </p:cNvPr>
          <p:cNvSpPr txBox="1"/>
          <p:nvPr/>
        </p:nvSpPr>
        <p:spPr>
          <a:xfrm>
            <a:off x="1458148" y="1101814"/>
            <a:ext cx="6505667" cy="830997"/>
          </a:xfrm>
          <a:prstGeom prst="rect">
            <a:avLst/>
          </a:prstGeom>
          <a:noFill/>
        </p:spPr>
        <p:txBody>
          <a:bodyPr wrap="square" rtlCol="0">
            <a:spAutoFit/>
          </a:bodyPr>
          <a:lstStyle/>
          <a:p>
            <a:r>
              <a:rPr lang="en-IN" sz="4800" b="1" dirty="0">
                <a:solidFill>
                  <a:schemeClr val="bg2">
                    <a:lumMod val="20000"/>
                    <a:lumOff val="80000"/>
                  </a:schemeClr>
                </a:solidFill>
                <a:latin typeface="Montserrat" panose="00000500000000000000" pitchFamily="2" charset="0"/>
              </a:rPr>
              <a:t>Acknowledgement</a:t>
            </a:r>
          </a:p>
        </p:txBody>
      </p:sp>
    </p:spTree>
    <p:extLst>
      <p:ext uri="{BB962C8B-B14F-4D97-AF65-F5344CB8AC3E}">
        <p14:creationId xmlns:p14="http://schemas.microsoft.com/office/powerpoint/2010/main" val="834475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50"/>
          <p:cNvSpPr txBox="1">
            <a:spLocks noGrp="1"/>
          </p:cNvSpPr>
          <p:nvPr>
            <p:ph type="title"/>
          </p:nvPr>
        </p:nvSpPr>
        <p:spPr>
          <a:xfrm>
            <a:off x="1388100" y="1470150"/>
            <a:ext cx="6367800" cy="220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dk1"/>
                </a:solidFill>
              </a:rPr>
              <a:t>THANK YOU</a:t>
            </a:r>
            <a:endParaRPr dirty="0">
              <a:solidFill>
                <a:schemeClr val="dk1"/>
              </a:solidFill>
            </a:endParaRPr>
          </a:p>
        </p:txBody>
      </p:sp>
      <p:grpSp>
        <p:nvGrpSpPr>
          <p:cNvPr id="600" name="Google Shape;600;p50"/>
          <p:cNvGrpSpPr/>
          <p:nvPr/>
        </p:nvGrpSpPr>
        <p:grpSpPr>
          <a:xfrm>
            <a:off x="527112" y="584877"/>
            <a:ext cx="7908988" cy="4213395"/>
            <a:chOff x="527112" y="584877"/>
            <a:chExt cx="7908988" cy="4213395"/>
          </a:xfrm>
        </p:grpSpPr>
        <p:pic>
          <p:nvPicPr>
            <p:cNvPr id="601" name="Google Shape;601;p50"/>
            <p:cNvPicPr preferRelativeResize="0"/>
            <p:nvPr/>
          </p:nvPicPr>
          <p:blipFill>
            <a:blip r:embed="rId3">
              <a:alphaModFix/>
            </a:blip>
            <a:stretch>
              <a:fillRect/>
            </a:stretch>
          </p:blipFill>
          <p:spPr>
            <a:xfrm flipH="1">
              <a:off x="7755900" y="1058550"/>
              <a:ext cx="680200" cy="726450"/>
            </a:xfrm>
            <a:prstGeom prst="rect">
              <a:avLst/>
            </a:prstGeom>
            <a:noFill/>
            <a:ln>
              <a:noFill/>
            </a:ln>
          </p:spPr>
        </p:pic>
        <p:pic>
          <p:nvPicPr>
            <p:cNvPr id="602" name="Google Shape;602;p50"/>
            <p:cNvPicPr preferRelativeResize="0"/>
            <p:nvPr/>
          </p:nvPicPr>
          <p:blipFill>
            <a:blip r:embed="rId4">
              <a:alphaModFix/>
            </a:blip>
            <a:stretch>
              <a:fillRect/>
            </a:stretch>
          </p:blipFill>
          <p:spPr>
            <a:xfrm rot="-4048550">
              <a:off x="7342573" y="614096"/>
              <a:ext cx="314277" cy="375861"/>
            </a:xfrm>
            <a:prstGeom prst="rect">
              <a:avLst/>
            </a:prstGeom>
            <a:noFill/>
            <a:ln>
              <a:noFill/>
            </a:ln>
          </p:spPr>
        </p:pic>
        <p:pic>
          <p:nvPicPr>
            <p:cNvPr id="603" name="Google Shape;603;p50"/>
            <p:cNvPicPr preferRelativeResize="0"/>
            <p:nvPr/>
          </p:nvPicPr>
          <p:blipFill>
            <a:blip r:embed="rId3">
              <a:alphaModFix/>
            </a:blip>
            <a:stretch>
              <a:fillRect/>
            </a:stretch>
          </p:blipFill>
          <p:spPr>
            <a:xfrm rot="-1365629" flipH="1">
              <a:off x="1053621" y="2602654"/>
              <a:ext cx="337111" cy="360039"/>
            </a:xfrm>
            <a:prstGeom prst="rect">
              <a:avLst/>
            </a:prstGeom>
            <a:noFill/>
            <a:ln>
              <a:noFill/>
            </a:ln>
          </p:spPr>
        </p:pic>
        <p:pic>
          <p:nvPicPr>
            <p:cNvPr id="604" name="Google Shape;604;p50"/>
            <p:cNvPicPr preferRelativeResize="0"/>
            <p:nvPr/>
          </p:nvPicPr>
          <p:blipFill>
            <a:blip r:embed="rId3">
              <a:alphaModFix/>
            </a:blip>
            <a:stretch>
              <a:fillRect/>
            </a:stretch>
          </p:blipFill>
          <p:spPr>
            <a:xfrm rot="9025172">
              <a:off x="711550" y="3640903"/>
              <a:ext cx="929450" cy="99265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7"/>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solidFill>
                  <a:schemeClr val="dk1"/>
                </a:solidFill>
              </a:rPr>
              <a:t>Introduction</a:t>
            </a:r>
            <a:endParaRPr dirty="0">
              <a:solidFill>
                <a:schemeClr val="dk1"/>
              </a:solidFill>
            </a:endParaRPr>
          </a:p>
        </p:txBody>
      </p:sp>
      <p:graphicFrame>
        <p:nvGraphicFramePr>
          <p:cNvPr id="354" name="Google Shape;354;p37"/>
          <p:cNvGraphicFramePr/>
          <p:nvPr>
            <p:extLst>
              <p:ext uri="{D42A27DB-BD31-4B8C-83A1-F6EECF244321}">
                <p14:modId xmlns:p14="http://schemas.microsoft.com/office/powerpoint/2010/main" val="151272706"/>
              </p:ext>
            </p:extLst>
          </p:nvPr>
        </p:nvGraphicFramePr>
        <p:xfrm>
          <a:off x="720000" y="1457324"/>
          <a:ext cx="7704000" cy="3064668"/>
        </p:xfrm>
        <a:graphic>
          <a:graphicData uri="http://schemas.openxmlformats.org/drawingml/2006/table">
            <a:tbl>
              <a:tblPr>
                <a:noFill/>
                <a:tableStyleId>{DB2ABA7A-69DF-4299-B40E-4FE559F72F81}</a:tableStyleId>
              </a:tblPr>
              <a:tblGrid>
                <a:gridCol w="2496525">
                  <a:extLst>
                    <a:ext uri="{9D8B030D-6E8A-4147-A177-3AD203B41FA5}">
                      <a16:colId xmlns:a16="http://schemas.microsoft.com/office/drawing/2014/main" val="20000"/>
                    </a:ext>
                  </a:extLst>
                </a:gridCol>
                <a:gridCol w="5207475">
                  <a:extLst>
                    <a:ext uri="{9D8B030D-6E8A-4147-A177-3AD203B41FA5}">
                      <a16:colId xmlns:a16="http://schemas.microsoft.com/office/drawing/2014/main" val="20001"/>
                    </a:ext>
                  </a:extLst>
                </a:gridCol>
              </a:tblGrid>
              <a:tr h="510778">
                <a:tc>
                  <a:txBody>
                    <a:bodyPr/>
                    <a:lstStyle/>
                    <a:p>
                      <a:pPr marL="0" lvl="0" indent="0" algn="l" rtl="0">
                        <a:spcBef>
                          <a:spcPts val="0"/>
                        </a:spcBef>
                        <a:spcAft>
                          <a:spcPts val="0"/>
                        </a:spcAft>
                        <a:buNone/>
                      </a:pPr>
                      <a:r>
                        <a:rPr lang="en-IN" sz="1000" b="1" u="sng" dirty="0">
                          <a:solidFill>
                            <a:schemeClr val="dk1"/>
                          </a:solidFill>
                          <a:latin typeface="Montserrat"/>
                          <a:ea typeface="Montserrat"/>
                          <a:cs typeface="Montserrat"/>
                          <a:sym typeface="Montserrat"/>
                        </a:rPr>
                        <a:t>Project Objective</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IN" sz="900" dirty="0">
                          <a:solidFill>
                            <a:schemeClr val="dk1"/>
                          </a:solidFill>
                          <a:latin typeface="Montserrat"/>
                          <a:ea typeface="Montserrat"/>
                          <a:cs typeface="Montserrat"/>
                          <a:sym typeface="Montserrat"/>
                        </a:rPr>
                        <a:t>To  build an ML-based system that accurately predicts real-time air and water quality indices (AQI &amp; WQI) for effective environmental monitoring</a:t>
                      </a:r>
                      <a:endParaRPr sz="900" dirty="0">
                        <a:solidFill>
                          <a:schemeClr val="dk1"/>
                        </a:solidFill>
                        <a:latin typeface="Montserrat"/>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10778">
                <a:tc>
                  <a:txBody>
                    <a:bodyPr/>
                    <a:lstStyle/>
                    <a:p>
                      <a:pPr marL="0" lvl="0" indent="0" algn="l" rtl="0">
                        <a:spcBef>
                          <a:spcPts val="0"/>
                        </a:spcBef>
                        <a:spcAft>
                          <a:spcPts val="0"/>
                        </a:spcAft>
                        <a:buNone/>
                      </a:pPr>
                      <a:r>
                        <a:rPr lang="en" sz="1000" b="1" u="sng" dirty="0">
                          <a:solidFill>
                            <a:schemeClr val="hlink"/>
                          </a:solidFill>
                          <a:latin typeface="Montserrat"/>
                          <a:ea typeface="Montserrat"/>
                          <a:cs typeface="Montserrat"/>
                          <a:sym typeface="Montserrat"/>
                        </a:rPr>
                        <a:t>Problem Context</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IN" sz="900" dirty="0">
                          <a:solidFill>
                            <a:schemeClr val="tx1"/>
                          </a:solidFill>
                          <a:latin typeface="Montserrat"/>
                          <a:ea typeface="Montserrat"/>
                          <a:cs typeface="Montserrat"/>
                          <a:sym typeface="Montserrat"/>
                        </a:rPr>
                        <a:t>Environment pollution is rising, and traditional monitoring methods cannot provide real-time, accurate, or predictive insights about air and water quality</a:t>
                      </a:r>
                      <a:endParaRPr sz="900" dirty="0">
                        <a:solidFill>
                          <a:schemeClr val="tx1"/>
                        </a:solidFill>
                        <a:latin typeface="Montserrat"/>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10778">
                <a:tc>
                  <a:txBody>
                    <a:bodyPr/>
                    <a:lstStyle/>
                    <a:p>
                      <a:pPr marL="0" lvl="0" indent="0" algn="l" rtl="0">
                        <a:spcBef>
                          <a:spcPts val="0"/>
                        </a:spcBef>
                        <a:spcAft>
                          <a:spcPts val="0"/>
                        </a:spcAft>
                        <a:buNone/>
                      </a:pPr>
                      <a:r>
                        <a:rPr lang="en-IN" sz="1000" b="1" u="sng" dirty="0">
                          <a:solidFill>
                            <a:schemeClr val="hlink"/>
                          </a:solidFill>
                          <a:latin typeface="Montserrat"/>
                          <a:ea typeface="Montserrat"/>
                          <a:cs typeface="Montserrat"/>
                          <a:sym typeface="Montserrat"/>
                        </a:rPr>
                        <a:t>Why Machine Learning</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a:solidFill>
                            <a:schemeClr val="bg2">
                              <a:lumMod val="20000"/>
                              <a:lumOff val="80000"/>
                            </a:schemeClr>
                          </a:solidFill>
                          <a:latin typeface="Montserrat" panose="00000500000000000000" pitchFamily="2" charset="0"/>
                        </a:rPr>
                        <a:t>Because machine learning can analyze large-scale environmental data and predict pollution levels more accurately and in real time than traditional manual methods.</a:t>
                      </a:r>
                      <a:endParaRPr sz="900" dirty="0">
                        <a:solidFill>
                          <a:schemeClr val="bg2">
                            <a:lumMod val="20000"/>
                            <a:lumOff val="80000"/>
                          </a:schemeClr>
                        </a:solidFill>
                        <a:latin typeface="Montserrat" panose="00000500000000000000" pitchFamily="2" charset="0"/>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10778">
                <a:tc>
                  <a:txBody>
                    <a:bodyPr/>
                    <a:lstStyle/>
                    <a:p>
                      <a:pPr marL="0" lvl="0" indent="0" algn="l" rtl="0">
                        <a:spcBef>
                          <a:spcPts val="0"/>
                        </a:spcBef>
                        <a:spcAft>
                          <a:spcPts val="0"/>
                        </a:spcAft>
                        <a:buNone/>
                      </a:pPr>
                      <a:r>
                        <a:rPr lang="en" sz="1000" b="1" u="sng" dirty="0">
                          <a:solidFill>
                            <a:schemeClr val="hlink"/>
                          </a:solidFill>
                          <a:latin typeface="Montserrat"/>
                          <a:ea typeface="Montserrat"/>
                          <a:cs typeface="Montserrat"/>
                          <a:sym typeface="Montserrat"/>
                        </a:rPr>
                        <a:t>Scope of the Project</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a:solidFill>
                            <a:schemeClr val="bg2">
                              <a:lumMod val="20000"/>
                              <a:lumOff val="80000"/>
                            </a:schemeClr>
                          </a:solidFill>
                          <a:latin typeface="Montserrat" panose="00000500000000000000" pitchFamily="2" charset="0"/>
                        </a:rPr>
                        <a:t>The project covers data collection, preprocessing, feature engineering, and the development of machine-learning models to predict AQI and WQI, along with real-time monitoring and alert capabilities.</a:t>
                      </a:r>
                      <a:endParaRPr sz="900" dirty="0">
                        <a:solidFill>
                          <a:schemeClr val="bg2">
                            <a:lumMod val="20000"/>
                            <a:lumOff val="80000"/>
                          </a:schemeClr>
                        </a:solidFill>
                        <a:latin typeface="Montserrat" panose="00000500000000000000" pitchFamily="2" charset="0"/>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10778">
                <a:tc>
                  <a:txBody>
                    <a:bodyPr/>
                    <a:lstStyle/>
                    <a:p>
                      <a:pPr marL="0" lvl="0" indent="0" algn="l" rtl="0">
                        <a:spcBef>
                          <a:spcPts val="0"/>
                        </a:spcBef>
                        <a:spcAft>
                          <a:spcPts val="0"/>
                        </a:spcAft>
                        <a:buNone/>
                      </a:pPr>
                      <a:r>
                        <a:rPr lang="en-IN" sz="1000" b="1" u="sng" dirty="0">
                          <a:solidFill>
                            <a:schemeClr val="dk1"/>
                          </a:solidFill>
                          <a:latin typeface="Montserrat"/>
                          <a:ea typeface="Montserrat"/>
                          <a:cs typeface="Montserrat"/>
                          <a:sym typeface="Montserrat"/>
                        </a:rPr>
                        <a:t>Dataset Overview</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IN" sz="900" dirty="0">
                          <a:solidFill>
                            <a:schemeClr val="bg2">
                              <a:lumMod val="20000"/>
                              <a:lumOff val="80000"/>
                            </a:schemeClr>
                          </a:solidFill>
                          <a:latin typeface="Montserrat" panose="00000500000000000000" pitchFamily="2" charset="0"/>
                        </a:rPr>
                        <a:t>The dataset includes time-stamped air pollutant readings (PM2.5, PM10, SO₂, NO₂, CO, O₃) and water quality parameters (pH, TDS, DO, BOD, COD, turbidity) used for AQI and WQI prediction</a:t>
                      </a:r>
                      <a:r>
                        <a:rPr lang="en-IN" sz="900" dirty="0"/>
                        <a:t>.</a:t>
                      </a:r>
                      <a:endParaRPr sz="900" dirty="0">
                        <a:solidFill>
                          <a:schemeClr val="dk1"/>
                        </a:solidFill>
                        <a:latin typeface="Montserrat"/>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10778">
                <a:tc>
                  <a:txBody>
                    <a:bodyPr/>
                    <a:lstStyle/>
                    <a:p>
                      <a:pPr marL="0" lvl="0" indent="0" algn="l" rtl="0">
                        <a:spcBef>
                          <a:spcPts val="0"/>
                        </a:spcBef>
                        <a:spcAft>
                          <a:spcPts val="0"/>
                        </a:spcAft>
                        <a:buNone/>
                      </a:pPr>
                      <a:r>
                        <a:rPr lang="en-IN" sz="1000" b="1" u="sng" dirty="0">
                          <a:solidFill>
                            <a:schemeClr val="dk1"/>
                          </a:solidFill>
                          <a:latin typeface="Montserrat"/>
                          <a:ea typeface="Montserrat"/>
                          <a:cs typeface="Montserrat"/>
                          <a:sym typeface="Montserrat"/>
                        </a:rPr>
                        <a:t>Expected Impact</a:t>
                      </a:r>
                      <a:endParaRPr sz="1000" b="1" u="sng" dirty="0">
                        <a:solidFill>
                          <a:schemeClr val="dk1"/>
                        </a:solidFill>
                        <a:latin typeface="Montserrat"/>
                        <a:ea typeface="Montserrat"/>
                        <a:cs typeface="Montserrat"/>
                        <a:sym typeface="Montserrat"/>
                      </a:endParaRPr>
                    </a:p>
                  </a:txBody>
                  <a:tcPr marL="91425" marR="91425"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1600"/>
                        </a:spcAft>
                        <a:buNone/>
                      </a:pPr>
                      <a:r>
                        <a:rPr lang="en-US" sz="900" dirty="0">
                          <a:solidFill>
                            <a:schemeClr val="bg2">
                              <a:lumMod val="20000"/>
                              <a:lumOff val="80000"/>
                            </a:schemeClr>
                          </a:solidFill>
                          <a:latin typeface="Montserrat" panose="00000500000000000000" pitchFamily="2" charset="0"/>
                        </a:rPr>
                        <a:t>The project enables faster, more accurate pollution prediction, supporting timely environmental decisions and improving public health safety.</a:t>
                      </a:r>
                      <a:endParaRPr sz="900" dirty="0">
                        <a:solidFill>
                          <a:schemeClr val="bg2">
                            <a:lumMod val="20000"/>
                            <a:lumOff val="80000"/>
                          </a:schemeClr>
                        </a:solidFill>
                        <a:latin typeface="Montserrat" panose="00000500000000000000" pitchFamily="2" charset="0"/>
                        <a:ea typeface="Montserrat"/>
                        <a:cs typeface="Montserrat"/>
                        <a:sym typeface="Montserrat"/>
                      </a:endParaRPr>
                    </a:p>
                  </a:txBody>
                  <a:tcPr marL="91425"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55" name="Google Shape;355;p37"/>
          <p:cNvSpPr txBox="1"/>
          <p:nvPr/>
        </p:nvSpPr>
        <p:spPr>
          <a:xfrm>
            <a:off x="720000" y="1179475"/>
            <a:ext cx="7704000" cy="369900"/>
          </a:xfrm>
          <a:prstGeom prst="rect">
            <a:avLst/>
          </a:prstGeom>
          <a:noFill/>
          <a:ln>
            <a:noFill/>
          </a:ln>
        </p:spPr>
        <p:txBody>
          <a:bodyPr spcFirstLastPara="1" wrap="square" lIns="91425" tIns="91425" rIns="0" bIns="91425" anchor="t" anchorCtr="0">
            <a:noAutofit/>
          </a:bodyPr>
          <a:lstStyle/>
          <a:p>
            <a:pPr marL="0" lvl="0" indent="0" algn="ctr" rtl="0">
              <a:spcBef>
                <a:spcPts val="0"/>
              </a:spcBef>
              <a:spcAft>
                <a:spcPts val="0"/>
              </a:spcAft>
              <a:buNone/>
            </a:pPr>
            <a:endParaRPr sz="1200" dirty="0">
              <a:solidFill>
                <a:schemeClr val="dk1"/>
              </a:solidFill>
              <a:latin typeface="Montserrat"/>
              <a:ea typeface="Montserrat"/>
              <a:cs typeface="Montserrat"/>
              <a:sym typeface="Montserrat"/>
            </a:endParaRPr>
          </a:p>
        </p:txBody>
      </p:sp>
      <p:sp>
        <p:nvSpPr>
          <p:cNvPr id="356" name="Google Shape;356;p37"/>
          <p:cNvSpPr txBox="1"/>
          <p:nvPr/>
        </p:nvSpPr>
        <p:spPr>
          <a:xfrm>
            <a:off x="2152637" y="4103456"/>
            <a:ext cx="206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b="1" u="sng" dirty="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8"/>
          <p:cNvSpPr/>
          <p:nvPr/>
        </p:nvSpPr>
        <p:spPr>
          <a:xfrm>
            <a:off x="720000" y="3830450"/>
            <a:ext cx="733500" cy="733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720000" y="2661669"/>
            <a:ext cx="733500" cy="733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720000" y="1492888"/>
            <a:ext cx="733500" cy="733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4673350" y="1472248"/>
            <a:ext cx="733500" cy="733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p>
            <a:pPr lvl="0"/>
            <a:r>
              <a:rPr lang="en-US" sz="2400" dirty="0">
                <a:solidFill>
                  <a:schemeClr val="dk1"/>
                </a:solidFill>
              </a:rPr>
              <a:t>Core Components of Our Monitoring System</a:t>
            </a:r>
            <a:endParaRPr sz="2400" dirty="0"/>
          </a:p>
        </p:txBody>
      </p:sp>
      <p:sp>
        <p:nvSpPr>
          <p:cNvPr id="368" name="Google Shape;368;p38"/>
          <p:cNvSpPr txBox="1">
            <a:spLocks noGrp="1"/>
          </p:cNvSpPr>
          <p:nvPr>
            <p:ph type="title" idx="2"/>
          </p:nvPr>
        </p:nvSpPr>
        <p:spPr>
          <a:xfrm>
            <a:off x="775800" y="1608243"/>
            <a:ext cx="621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69" name="Google Shape;369;p38"/>
          <p:cNvSpPr txBox="1">
            <a:spLocks noGrp="1"/>
          </p:cNvSpPr>
          <p:nvPr>
            <p:ph type="subTitle" idx="1"/>
          </p:nvPr>
        </p:nvSpPr>
        <p:spPr>
          <a:xfrm>
            <a:off x="1444851" y="1379146"/>
            <a:ext cx="3081600" cy="484800"/>
          </a:xfrm>
          <a:prstGeom prst="rect">
            <a:avLst/>
          </a:prstGeom>
        </p:spPr>
        <p:txBody>
          <a:bodyPr spcFirstLastPara="1" wrap="square" lIns="91425" tIns="91425" rIns="91425" bIns="91425" anchor="t" anchorCtr="0">
            <a:noAutofit/>
          </a:bodyPr>
          <a:lstStyle/>
          <a:p>
            <a:pPr marL="0" lvl="0" indent="0"/>
            <a:r>
              <a:rPr lang="en-IN" u="sng" dirty="0"/>
              <a:t>Air Quality Parameters</a:t>
            </a:r>
            <a:r>
              <a:rPr lang="en-IN" dirty="0"/>
              <a:t>:  SO₂, NO₂, CO, O₃.</a:t>
            </a:r>
          </a:p>
          <a:p>
            <a:pPr marL="0" lvl="0" indent="0"/>
            <a:r>
              <a:rPr lang="en-IN" u="sng" dirty="0"/>
              <a:t>Water Quality Parameters</a:t>
            </a:r>
            <a:r>
              <a:rPr lang="en-IN" dirty="0"/>
              <a:t>: pH, TDS, DO, BOD, COD, Turbidity.</a:t>
            </a:r>
            <a:endParaRPr dirty="0"/>
          </a:p>
        </p:txBody>
      </p:sp>
      <p:sp>
        <p:nvSpPr>
          <p:cNvPr id="370" name="Google Shape;370;p38"/>
          <p:cNvSpPr txBox="1">
            <a:spLocks noGrp="1"/>
          </p:cNvSpPr>
          <p:nvPr>
            <p:ph type="title" idx="3"/>
          </p:nvPr>
        </p:nvSpPr>
        <p:spPr>
          <a:xfrm>
            <a:off x="4729150" y="1587598"/>
            <a:ext cx="621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71" name="Google Shape;371;p38"/>
          <p:cNvSpPr txBox="1">
            <a:spLocks noGrp="1"/>
          </p:cNvSpPr>
          <p:nvPr>
            <p:ph type="subTitle" idx="4"/>
          </p:nvPr>
        </p:nvSpPr>
        <p:spPr>
          <a:xfrm>
            <a:off x="5462650" y="1492888"/>
            <a:ext cx="3081600" cy="484800"/>
          </a:xfrm>
          <a:prstGeom prst="rect">
            <a:avLst/>
          </a:prstGeom>
        </p:spPr>
        <p:txBody>
          <a:bodyPr spcFirstLastPara="1" wrap="square" lIns="91425" tIns="91425" rIns="91425" bIns="91425" anchor="t" anchorCtr="0">
            <a:noAutofit/>
          </a:bodyPr>
          <a:lstStyle/>
          <a:p>
            <a:pPr marL="0" lvl="0" indent="0"/>
            <a:r>
              <a:rPr lang="en-IN" u="sng" dirty="0"/>
              <a:t>Prediction Outputs: </a:t>
            </a:r>
            <a:r>
              <a:rPr lang="en-IN" dirty="0"/>
              <a:t>AQI, WQI, potability classification</a:t>
            </a:r>
            <a:endParaRPr dirty="0"/>
          </a:p>
        </p:txBody>
      </p:sp>
      <p:sp>
        <p:nvSpPr>
          <p:cNvPr id="372" name="Google Shape;372;p38"/>
          <p:cNvSpPr txBox="1">
            <a:spLocks noGrp="1"/>
          </p:cNvSpPr>
          <p:nvPr>
            <p:ph type="title" idx="5"/>
          </p:nvPr>
        </p:nvSpPr>
        <p:spPr>
          <a:xfrm>
            <a:off x="775800" y="2778627"/>
            <a:ext cx="621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73" name="Google Shape;373;p38"/>
          <p:cNvSpPr txBox="1">
            <a:spLocks noGrp="1"/>
          </p:cNvSpPr>
          <p:nvPr>
            <p:ph type="subTitle" idx="6"/>
          </p:nvPr>
        </p:nvSpPr>
        <p:spPr>
          <a:xfrm>
            <a:off x="1444851" y="2796627"/>
            <a:ext cx="3081600" cy="484800"/>
          </a:xfrm>
          <a:prstGeom prst="rect">
            <a:avLst/>
          </a:prstGeom>
        </p:spPr>
        <p:txBody>
          <a:bodyPr spcFirstLastPara="1" wrap="square" lIns="91425" tIns="91425" rIns="91425" bIns="91425" anchor="t" anchorCtr="0">
            <a:noAutofit/>
          </a:bodyPr>
          <a:lstStyle/>
          <a:p>
            <a:pPr marL="0" lvl="0" indent="0"/>
            <a:r>
              <a:rPr lang="en-US" u="sng" dirty="0"/>
              <a:t>Data Preprocessing</a:t>
            </a:r>
            <a:r>
              <a:rPr lang="en-US" dirty="0"/>
              <a:t>: Cleaning, transformation, feature extraction</a:t>
            </a:r>
            <a:endParaRPr dirty="0"/>
          </a:p>
        </p:txBody>
      </p:sp>
      <p:sp>
        <p:nvSpPr>
          <p:cNvPr id="376" name="Google Shape;376;p38"/>
          <p:cNvSpPr txBox="1">
            <a:spLocks noGrp="1"/>
          </p:cNvSpPr>
          <p:nvPr>
            <p:ph type="title" idx="9"/>
          </p:nvPr>
        </p:nvSpPr>
        <p:spPr>
          <a:xfrm>
            <a:off x="775800" y="3949011"/>
            <a:ext cx="621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77" name="Google Shape;377;p38"/>
          <p:cNvSpPr txBox="1">
            <a:spLocks noGrp="1"/>
          </p:cNvSpPr>
          <p:nvPr>
            <p:ph type="subTitle" idx="13"/>
          </p:nvPr>
        </p:nvSpPr>
        <p:spPr>
          <a:xfrm>
            <a:off x="1444851" y="3979559"/>
            <a:ext cx="3081600" cy="484800"/>
          </a:xfrm>
          <a:prstGeom prst="rect">
            <a:avLst/>
          </a:prstGeom>
        </p:spPr>
        <p:txBody>
          <a:bodyPr spcFirstLastPara="1" wrap="square" lIns="91425" tIns="91425" rIns="91425" bIns="91425" anchor="t" anchorCtr="0">
            <a:noAutofit/>
          </a:bodyPr>
          <a:lstStyle/>
          <a:p>
            <a:pPr marL="0" lvl="0" indent="0"/>
            <a:r>
              <a:rPr lang="en-US" u="sng" dirty="0"/>
              <a:t>ML Models: </a:t>
            </a:r>
            <a:r>
              <a:rPr lang="en-US" dirty="0"/>
              <a:t>Regression, Random Forest, Gradient Boosting.</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6"/>
        <p:cNvGrpSpPr/>
        <p:nvPr/>
      </p:nvGrpSpPr>
      <p:grpSpPr>
        <a:xfrm>
          <a:off x="0" y="0"/>
          <a:ext cx="0" cy="0"/>
          <a:chOff x="0" y="0"/>
          <a:chExt cx="0" cy="0"/>
        </a:xfrm>
      </p:grpSpPr>
      <p:sp>
        <p:nvSpPr>
          <p:cNvPr id="387" name="Google Shape;387;p39"/>
          <p:cNvSpPr txBox="1">
            <a:spLocks noGrp="1"/>
          </p:cNvSpPr>
          <p:nvPr>
            <p:ph type="title"/>
          </p:nvPr>
        </p:nvSpPr>
        <p:spPr>
          <a:xfrm>
            <a:off x="711349" y="1192900"/>
            <a:ext cx="5151000" cy="841800"/>
          </a:xfrm>
          <a:prstGeom prst="rect">
            <a:avLst/>
          </a:prstGeom>
        </p:spPr>
        <p:txBody>
          <a:bodyPr spcFirstLastPara="1" wrap="square" lIns="91425" tIns="91425" rIns="91425" bIns="91425" anchor="b" anchorCtr="0">
            <a:noAutofit/>
          </a:bodyPr>
          <a:lstStyle/>
          <a:p>
            <a:pPr lvl="0"/>
            <a:r>
              <a:rPr lang="en-IN" sz="2800" dirty="0"/>
              <a:t>What the Model Predicts</a:t>
            </a:r>
            <a:endParaRPr sz="2800" dirty="0"/>
          </a:p>
        </p:txBody>
      </p:sp>
      <p:sp>
        <p:nvSpPr>
          <p:cNvPr id="388" name="Google Shape;388;p39"/>
          <p:cNvSpPr txBox="1">
            <a:spLocks noGrp="1"/>
          </p:cNvSpPr>
          <p:nvPr>
            <p:ph type="subTitle" idx="1"/>
          </p:nvPr>
        </p:nvSpPr>
        <p:spPr>
          <a:xfrm>
            <a:off x="711349" y="2340250"/>
            <a:ext cx="7075339" cy="1223100"/>
          </a:xfrm>
          <a:prstGeom prst="rect">
            <a:avLst/>
          </a:prstGeom>
        </p:spPr>
        <p:txBody>
          <a:bodyPr spcFirstLastPara="1" wrap="square" lIns="91425" tIns="91425" rIns="91425" bIns="91425" anchor="t" anchorCtr="0">
            <a:noAutofit/>
          </a:bodyPr>
          <a:lstStyle/>
          <a:p>
            <a:pPr marL="0" lvl="0" indent="0">
              <a:spcAft>
                <a:spcPts val="1200"/>
              </a:spcAft>
            </a:pPr>
            <a:r>
              <a:rPr lang="en-US" dirty="0"/>
              <a:t>Air pollution levels summarized as a single AQI value</a:t>
            </a:r>
          </a:p>
          <a:p>
            <a:pPr marL="0" lvl="0" indent="0">
              <a:spcAft>
                <a:spcPts val="1200"/>
              </a:spcAft>
            </a:pPr>
            <a:r>
              <a:rPr lang="en-US" dirty="0"/>
              <a:t>Water pollution levels summarized as WQI value</a:t>
            </a:r>
          </a:p>
          <a:p>
            <a:pPr marL="0" lvl="0" indent="0">
              <a:spcAft>
                <a:spcPts val="1200"/>
              </a:spcAft>
            </a:pPr>
            <a:r>
              <a:rPr lang="en-US" dirty="0"/>
              <a:t>Water potability classification (Potable or Non-Potable)</a:t>
            </a:r>
          </a:p>
          <a:p>
            <a:pPr marL="0" lvl="0" indent="0">
              <a:spcAft>
                <a:spcPts val="1200"/>
              </a:spcAft>
            </a:pPr>
            <a:r>
              <a:rPr lang="en-US" dirty="0"/>
              <a:t>These predictions help authorities and communities make early decisions.</a:t>
            </a:r>
            <a:endParaRPr dirty="0"/>
          </a:p>
        </p:txBody>
      </p:sp>
      <p:sp>
        <p:nvSpPr>
          <p:cNvPr id="389" name="Google Shape;389;p39"/>
          <p:cNvSpPr/>
          <p:nvPr/>
        </p:nvSpPr>
        <p:spPr>
          <a:xfrm rot="-800914">
            <a:off x="5740022" y="2740831"/>
            <a:ext cx="31" cy="0"/>
          </a:xfrm>
          <a:custGeom>
            <a:avLst/>
            <a:gdLst/>
            <a:ahLst/>
            <a:cxnLst/>
            <a:rect l="l" t="t" r="r" b="b"/>
            <a:pathLst>
              <a:path w="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rot="-800914">
            <a:off x="5740022" y="2740831"/>
            <a:ext cx="31" cy="0"/>
          </a:xfrm>
          <a:custGeom>
            <a:avLst/>
            <a:gdLst/>
            <a:ahLst/>
            <a:cxnLst/>
            <a:rect l="l" t="t" r="r" b="b"/>
            <a:pathLst>
              <a:path w="1" fill="none" extrusionOk="0">
                <a:moveTo>
                  <a:pt x="1" y="0"/>
                </a:moveTo>
                <a:lnTo>
                  <a:pt x="1" y="0"/>
                </a:lnTo>
                <a:lnTo>
                  <a:pt x="1" y="0"/>
                </a:lnTo>
                <a:lnTo>
                  <a:pt x="1" y="0"/>
                </a:lnTo>
                <a:lnTo>
                  <a:pt x="1"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rot="-800914">
            <a:off x="5738828" y="2741114"/>
            <a:ext cx="31" cy="0"/>
          </a:xfrm>
          <a:custGeom>
            <a:avLst/>
            <a:gdLst/>
            <a:ahLst/>
            <a:cxnLst/>
            <a:rect l="l" t="t" r="r" b="b"/>
            <a:pathLst>
              <a:path w="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rot="-800914">
            <a:off x="5738828" y="2741114"/>
            <a:ext cx="31" cy="0"/>
          </a:xfrm>
          <a:custGeom>
            <a:avLst/>
            <a:gdLst/>
            <a:ahLst/>
            <a:cxnLst/>
            <a:rect l="l" t="t" r="r" b="b"/>
            <a:pathLst>
              <a:path w="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rot="-800914">
            <a:off x="5738828" y="2741114"/>
            <a:ext cx="31" cy="0"/>
          </a:xfrm>
          <a:custGeom>
            <a:avLst/>
            <a:gdLst/>
            <a:ahLst/>
            <a:cxnLst/>
            <a:rect l="l" t="t" r="r" b="b"/>
            <a:pathLst>
              <a:path w="1" fill="none" extrusionOk="0">
                <a:moveTo>
                  <a:pt x="0" y="0"/>
                </a:moveTo>
                <a:lnTo>
                  <a:pt x="0" y="0"/>
                </a:lnTo>
                <a:lnTo>
                  <a:pt x="0" y="0"/>
                </a:lnTo>
                <a:lnTo>
                  <a:pt x="0" y="0"/>
                </a:lnTo>
                <a:lnTo>
                  <a:pt x="0" y="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94" name="Google Shape;394;p39"/>
          <p:cNvPicPr preferRelativeResize="0"/>
          <p:nvPr/>
        </p:nvPicPr>
        <p:blipFill>
          <a:blip r:embed="rId3">
            <a:alphaModFix/>
          </a:blip>
          <a:stretch>
            <a:fillRect/>
          </a:stretch>
        </p:blipFill>
        <p:spPr>
          <a:xfrm flipH="1">
            <a:off x="7733500" y="1178550"/>
            <a:ext cx="680200" cy="726450"/>
          </a:xfrm>
          <a:prstGeom prst="rect">
            <a:avLst/>
          </a:prstGeom>
          <a:noFill/>
          <a:ln>
            <a:noFill/>
          </a:ln>
        </p:spPr>
      </p:pic>
      <p:pic>
        <p:nvPicPr>
          <p:cNvPr id="395" name="Google Shape;395;p39"/>
          <p:cNvPicPr preferRelativeResize="0"/>
          <p:nvPr/>
        </p:nvPicPr>
        <p:blipFill>
          <a:blip r:embed="rId4">
            <a:alphaModFix/>
          </a:blip>
          <a:stretch>
            <a:fillRect/>
          </a:stretch>
        </p:blipFill>
        <p:spPr>
          <a:xfrm rot="-4048550">
            <a:off x="7342573" y="614096"/>
            <a:ext cx="314277" cy="375861"/>
          </a:xfrm>
          <a:prstGeom prst="rect">
            <a:avLst/>
          </a:prstGeom>
          <a:noFill/>
          <a:ln>
            <a:noFill/>
          </a:ln>
        </p:spPr>
      </p:pic>
      <p:pic>
        <p:nvPicPr>
          <p:cNvPr id="396" name="Google Shape;396;p39"/>
          <p:cNvPicPr preferRelativeResize="0"/>
          <p:nvPr/>
        </p:nvPicPr>
        <p:blipFill>
          <a:blip r:embed="rId3">
            <a:alphaModFix/>
          </a:blip>
          <a:stretch>
            <a:fillRect/>
          </a:stretch>
        </p:blipFill>
        <p:spPr>
          <a:xfrm rot="-1365629" flipH="1">
            <a:off x="904746" y="3993692"/>
            <a:ext cx="337111" cy="360039"/>
          </a:xfrm>
          <a:prstGeom prst="rect">
            <a:avLst/>
          </a:prstGeom>
          <a:noFill/>
          <a:ln>
            <a:noFill/>
          </a:ln>
        </p:spPr>
      </p:pic>
      <p:pic>
        <p:nvPicPr>
          <p:cNvPr id="397" name="Google Shape;397;p39"/>
          <p:cNvPicPr preferRelativeResize="0"/>
          <p:nvPr/>
        </p:nvPicPr>
        <p:blipFill>
          <a:blip r:embed="rId3">
            <a:alphaModFix/>
          </a:blip>
          <a:stretch>
            <a:fillRect/>
          </a:stretch>
        </p:blipFill>
        <p:spPr>
          <a:xfrm>
            <a:off x="1337475" y="352963"/>
            <a:ext cx="773012" cy="82558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0"/>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p>
            <a:pPr lvl="0"/>
            <a:r>
              <a:rPr lang="en-IN" dirty="0"/>
              <a:t>Model Training Overview</a:t>
            </a:r>
            <a:endParaRPr dirty="0">
              <a:solidFill>
                <a:schemeClr val="dk1"/>
              </a:solidFill>
            </a:endParaRPr>
          </a:p>
        </p:txBody>
      </p:sp>
      <p:pic>
        <p:nvPicPr>
          <p:cNvPr id="407" name="Google Shape;407;p40"/>
          <p:cNvPicPr preferRelativeResize="0"/>
          <p:nvPr/>
        </p:nvPicPr>
        <p:blipFill>
          <a:blip r:embed="rId3">
            <a:alphaModFix/>
          </a:blip>
          <a:stretch>
            <a:fillRect/>
          </a:stretch>
        </p:blipFill>
        <p:spPr>
          <a:xfrm rot="7254066">
            <a:off x="7774227" y="1530747"/>
            <a:ext cx="459929" cy="550055"/>
          </a:xfrm>
          <a:prstGeom prst="rect">
            <a:avLst/>
          </a:prstGeom>
          <a:noFill/>
          <a:ln>
            <a:noFill/>
          </a:ln>
        </p:spPr>
      </p:pic>
      <p:pic>
        <p:nvPicPr>
          <p:cNvPr id="408" name="Google Shape;408;p40"/>
          <p:cNvPicPr preferRelativeResize="0"/>
          <p:nvPr/>
        </p:nvPicPr>
        <p:blipFill>
          <a:blip r:embed="rId3">
            <a:alphaModFix/>
          </a:blip>
          <a:stretch>
            <a:fillRect/>
          </a:stretch>
        </p:blipFill>
        <p:spPr>
          <a:xfrm rot="7189829">
            <a:off x="7806968" y="4314935"/>
            <a:ext cx="287833" cy="344231"/>
          </a:xfrm>
          <a:prstGeom prst="rect">
            <a:avLst/>
          </a:prstGeom>
          <a:noFill/>
          <a:ln>
            <a:noFill/>
          </a:ln>
        </p:spPr>
      </p:pic>
      <p:sp>
        <p:nvSpPr>
          <p:cNvPr id="3" name="Subtitle 2">
            <a:extLst>
              <a:ext uri="{FF2B5EF4-FFF2-40B4-BE49-F238E27FC236}">
                <a16:creationId xmlns:a16="http://schemas.microsoft.com/office/drawing/2014/main" id="{9AC7D8B3-8B72-F8A0-356B-E95FE4144F74}"/>
              </a:ext>
            </a:extLst>
          </p:cNvPr>
          <p:cNvSpPr>
            <a:spLocks noGrp="1"/>
          </p:cNvSpPr>
          <p:nvPr>
            <p:ph type="subTitle" idx="3"/>
          </p:nvPr>
        </p:nvSpPr>
        <p:spPr>
          <a:xfrm>
            <a:off x="1413986" y="1632082"/>
            <a:ext cx="3026700" cy="2265000"/>
          </a:xfrm>
        </p:spPr>
        <p:txBody>
          <a:bodyPr/>
          <a:lstStyle/>
          <a:p>
            <a:r>
              <a:rPr lang="en-US" dirty="0"/>
              <a:t>1. Data Cleaning &amp; Preprocessing</a:t>
            </a:r>
          </a:p>
          <a:p>
            <a:endParaRPr lang="en-US" dirty="0"/>
          </a:p>
          <a:p>
            <a:r>
              <a:rPr lang="en-US" dirty="0"/>
              <a:t>2. Normalization &amp; Feature Engineering</a:t>
            </a:r>
          </a:p>
          <a:p>
            <a:endParaRPr lang="en-US" dirty="0"/>
          </a:p>
          <a:p>
            <a:r>
              <a:rPr lang="en-US" dirty="0"/>
              <a:t>3. Model Selection (Regression / Classification)</a:t>
            </a:r>
            <a:endParaRPr lang="en-IN" dirty="0"/>
          </a:p>
        </p:txBody>
      </p:sp>
      <p:sp>
        <p:nvSpPr>
          <p:cNvPr id="5" name="Subtitle 4">
            <a:extLst>
              <a:ext uri="{FF2B5EF4-FFF2-40B4-BE49-F238E27FC236}">
                <a16:creationId xmlns:a16="http://schemas.microsoft.com/office/drawing/2014/main" id="{9E9B2F83-C9E3-B157-25A9-C98FAA10DF8C}"/>
              </a:ext>
            </a:extLst>
          </p:cNvPr>
          <p:cNvSpPr>
            <a:spLocks noGrp="1"/>
          </p:cNvSpPr>
          <p:nvPr>
            <p:ph type="subTitle" idx="4"/>
          </p:nvPr>
        </p:nvSpPr>
        <p:spPr>
          <a:xfrm>
            <a:off x="4627002" y="1632082"/>
            <a:ext cx="3023100" cy="2263800"/>
          </a:xfrm>
        </p:spPr>
        <p:txBody>
          <a:bodyPr/>
          <a:lstStyle/>
          <a:p>
            <a:r>
              <a:rPr lang="en-US" dirty="0"/>
              <a:t>4. Model Training on Historical Data</a:t>
            </a:r>
          </a:p>
          <a:p>
            <a:endParaRPr lang="en-US" dirty="0"/>
          </a:p>
          <a:p>
            <a:r>
              <a:rPr lang="en-US" dirty="0"/>
              <a:t>5. Model Evaluation &amp; Optimization</a:t>
            </a:r>
          </a:p>
          <a:p>
            <a:endParaRPr lang="en-US" dirty="0"/>
          </a:p>
          <a:p>
            <a:r>
              <a:rPr lang="en-US" dirty="0"/>
              <a:t>6. Real-Time Prediction Deployment</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32" name="Google Shape;432;p42"/>
          <p:cNvSpPr txBox="1">
            <a:spLocks noGrp="1"/>
          </p:cNvSpPr>
          <p:nvPr>
            <p:ph type="subTitle" idx="1"/>
          </p:nvPr>
        </p:nvSpPr>
        <p:spPr>
          <a:xfrm>
            <a:off x="779125" y="2814488"/>
            <a:ext cx="3287062" cy="859200"/>
          </a:xfrm>
          <a:prstGeom prst="rect">
            <a:avLst/>
          </a:prstGeom>
        </p:spPr>
        <p:txBody>
          <a:bodyPr spcFirstLastPara="1" wrap="square" lIns="91425" tIns="91425" rIns="91425" bIns="91425" anchor="t" anchorCtr="0">
            <a:noAutofit/>
          </a:bodyPr>
          <a:lstStyle/>
          <a:p>
            <a:pPr marL="285750" lvl="0" indent="-285750" algn="l">
              <a:buFont typeface="Arial" panose="020B0604020202020204" pitchFamily="34" charset="0"/>
              <a:buChar char="•"/>
            </a:pPr>
            <a:r>
              <a:rPr lang="en-IN" dirty="0"/>
              <a:t>Random Forest Classifier (96.19% Accuracy)</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Gradient Boosting Classifier</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 Decision Tree Classifier</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KNN Classifier</a:t>
            </a:r>
            <a:endParaRPr dirty="0"/>
          </a:p>
        </p:txBody>
      </p:sp>
      <p:sp>
        <p:nvSpPr>
          <p:cNvPr id="433" name="Google Shape;433;p42"/>
          <p:cNvSpPr txBox="1">
            <a:spLocks noGrp="1"/>
          </p:cNvSpPr>
          <p:nvPr>
            <p:ph type="subTitle" idx="2"/>
          </p:nvPr>
        </p:nvSpPr>
        <p:spPr>
          <a:xfrm>
            <a:off x="4971581" y="2814488"/>
            <a:ext cx="3287063" cy="859200"/>
          </a:xfrm>
          <a:prstGeom prst="rect">
            <a:avLst/>
          </a:prstGeom>
        </p:spPr>
        <p:txBody>
          <a:bodyPr spcFirstLastPara="1" wrap="square" lIns="91425" tIns="91425" rIns="91425" bIns="91425" anchor="t" anchorCtr="0">
            <a:noAutofit/>
          </a:bodyPr>
          <a:lstStyle/>
          <a:p>
            <a:pPr marL="285750" lvl="0" indent="-285750" algn="l">
              <a:buFont typeface="Arial" panose="020B0604020202020204" pitchFamily="34" charset="0"/>
              <a:buChar char="•"/>
            </a:pPr>
            <a:r>
              <a:rPr lang="en-IN" dirty="0"/>
              <a:t>Random Forest Regressor (Best performance, R² = 0.9793)</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Gradient Boosting Regressor</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 Decision Tree Regressor</a:t>
            </a:r>
          </a:p>
          <a:p>
            <a:pPr marL="285750" lvl="0" indent="-285750" algn="l">
              <a:buFont typeface="Arial" panose="020B0604020202020204" pitchFamily="34" charset="0"/>
              <a:buChar char="•"/>
            </a:pPr>
            <a:endParaRPr lang="en-IN" dirty="0"/>
          </a:p>
          <a:p>
            <a:pPr marL="285750" lvl="0" indent="-285750" algn="l">
              <a:buFont typeface="Arial" panose="020B0604020202020204" pitchFamily="34" charset="0"/>
              <a:buChar char="•"/>
            </a:pPr>
            <a:r>
              <a:rPr lang="en-IN" dirty="0"/>
              <a:t>KNN Regressor</a:t>
            </a:r>
            <a:endParaRPr dirty="0"/>
          </a:p>
        </p:txBody>
      </p:sp>
      <p:sp>
        <p:nvSpPr>
          <p:cNvPr id="434" name="Google Shape;434;p42"/>
          <p:cNvSpPr txBox="1">
            <a:spLocks noGrp="1"/>
          </p:cNvSpPr>
          <p:nvPr>
            <p:ph type="title"/>
          </p:nvPr>
        </p:nvSpPr>
        <p:spPr>
          <a:xfrm>
            <a:off x="720000" y="532925"/>
            <a:ext cx="7704000" cy="585300"/>
          </a:xfrm>
          <a:prstGeom prst="rect">
            <a:avLst/>
          </a:prstGeom>
        </p:spPr>
        <p:txBody>
          <a:bodyPr spcFirstLastPara="1" wrap="square" lIns="91425" tIns="91425" rIns="91425" bIns="91425" anchor="t" anchorCtr="0">
            <a:noAutofit/>
          </a:bodyPr>
          <a:lstStyle/>
          <a:p>
            <a:pPr lvl="0"/>
            <a:r>
              <a:rPr lang="en-IN" dirty="0"/>
              <a:t> Machine Learning Models Used</a:t>
            </a:r>
            <a:endParaRPr dirty="0">
              <a:solidFill>
                <a:schemeClr val="dk2"/>
              </a:solidFill>
            </a:endParaRPr>
          </a:p>
        </p:txBody>
      </p:sp>
      <p:sp>
        <p:nvSpPr>
          <p:cNvPr id="442" name="Google Shape;442;p42"/>
          <p:cNvSpPr txBox="1">
            <a:spLocks noGrp="1"/>
          </p:cNvSpPr>
          <p:nvPr>
            <p:ph type="subTitle" idx="4"/>
          </p:nvPr>
        </p:nvSpPr>
        <p:spPr>
          <a:xfrm>
            <a:off x="779125" y="2393888"/>
            <a:ext cx="2487900" cy="425100"/>
          </a:xfrm>
          <a:prstGeom prst="rect">
            <a:avLst/>
          </a:prstGeom>
        </p:spPr>
        <p:txBody>
          <a:bodyPr spcFirstLastPara="1" wrap="square" lIns="91425" tIns="91425" rIns="91425" bIns="91425" anchor="b" anchorCtr="0">
            <a:noAutofit/>
          </a:bodyPr>
          <a:lstStyle/>
          <a:p>
            <a:pPr marL="0" lvl="0" indent="0">
              <a:spcAft>
                <a:spcPts val="1200"/>
              </a:spcAft>
            </a:pPr>
            <a:r>
              <a:rPr lang="en-US" dirty="0"/>
              <a:t>For Water Quality Prediction</a:t>
            </a:r>
            <a:endParaRPr dirty="0"/>
          </a:p>
        </p:txBody>
      </p:sp>
      <p:sp>
        <p:nvSpPr>
          <p:cNvPr id="443" name="Google Shape;443;p42"/>
          <p:cNvSpPr txBox="1">
            <a:spLocks noGrp="1"/>
          </p:cNvSpPr>
          <p:nvPr>
            <p:ph type="subTitle" idx="5"/>
          </p:nvPr>
        </p:nvSpPr>
        <p:spPr>
          <a:xfrm>
            <a:off x="5371163" y="2393888"/>
            <a:ext cx="2487900" cy="425100"/>
          </a:xfrm>
          <a:prstGeom prst="rect">
            <a:avLst/>
          </a:prstGeom>
        </p:spPr>
        <p:txBody>
          <a:bodyPr spcFirstLastPara="1" wrap="square" lIns="91425" tIns="91425" rIns="91425" bIns="91425" anchor="b" anchorCtr="0">
            <a:noAutofit/>
          </a:bodyPr>
          <a:lstStyle/>
          <a:p>
            <a:pPr marL="0" lvl="0" indent="0">
              <a:spcAft>
                <a:spcPts val="1200"/>
              </a:spcAft>
            </a:pPr>
            <a:r>
              <a:rPr lang="en-US" dirty="0"/>
              <a:t>For Air Quality Prediction (AQI):</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44"/>
          <p:cNvSpPr txBox="1">
            <a:spLocks noGrp="1"/>
          </p:cNvSpPr>
          <p:nvPr>
            <p:ph type="subTitle" idx="1"/>
          </p:nvPr>
        </p:nvSpPr>
        <p:spPr>
          <a:xfrm>
            <a:off x="292894" y="2191938"/>
            <a:ext cx="3764756" cy="576000"/>
          </a:xfrm>
          <a:prstGeom prst="rect">
            <a:avLst/>
          </a:prstGeom>
        </p:spPr>
        <p:txBody>
          <a:bodyPr spcFirstLastPara="1" wrap="square" lIns="91425" tIns="91425" rIns="91425" bIns="91425" anchor="t" anchorCtr="0">
            <a:noAutofit/>
          </a:bodyPr>
          <a:lstStyle/>
          <a:p>
            <a:pPr marL="0" lvl="0" indent="0" algn="l"/>
            <a:r>
              <a:rPr lang="en-US" dirty="0"/>
              <a:t>To predict the Air Quality Index (AQI) based on pollutant sensor  data.</a:t>
            </a:r>
            <a:endParaRPr dirty="0"/>
          </a:p>
        </p:txBody>
      </p:sp>
      <p:sp>
        <p:nvSpPr>
          <p:cNvPr id="471" name="Google Shape;471;p44"/>
          <p:cNvSpPr txBox="1">
            <a:spLocks noGrp="1"/>
          </p:cNvSpPr>
          <p:nvPr>
            <p:ph type="subTitle" idx="2"/>
          </p:nvPr>
        </p:nvSpPr>
        <p:spPr>
          <a:xfrm>
            <a:off x="4645842" y="2167475"/>
            <a:ext cx="3553939" cy="576000"/>
          </a:xfrm>
          <a:prstGeom prst="rect">
            <a:avLst/>
          </a:prstGeom>
        </p:spPr>
        <p:txBody>
          <a:bodyPr spcFirstLastPara="1" wrap="square" lIns="91425" tIns="91425" rIns="91425" bIns="91425" anchor="t" anchorCtr="0">
            <a:noAutofit/>
          </a:bodyPr>
          <a:lstStyle/>
          <a:p>
            <a:pPr marL="0" lvl="0" indent="0"/>
            <a:r>
              <a:rPr lang="en-US" dirty="0"/>
              <a:t>A continuous AQI value (e.g., AQI = 72), enabling real-time air quality forecasting.</a:t>
            </a:r>
            <a:endParaRPr dirty="0"/>
          </a:p>
        </p:txBody>
      </p:sp>
      <p:sp>
        <p:nvSpPr>
          <p:cNvPr id="472" name="Google Shape;472;p44"/>
          <p:cNvSpPr txBox="1">
            <a:spLocks noGrp="1"/>
          </p:cNvSpPr>
          <p:nvPr>
            <p:ph type="title"/>
          </p:nvPr>
        </p:nvSpPr>
        <p:spPr>
          <a:xfrm>
            <a:off x="720000" y="532925"/>
            <a:ext cx="7704000" cy="585300"/>
          </a:xfrm>
          <a:prstGeom prst="rect">
            <a:avLst/>
          </a:prstGeom>
        </p:spPr>
        <p:txBody>
          <a:bodyPr spcFirstLastPara="1" wrap="square" lIns="91425" tIns="91425" rIns="91425" bIns="91425" anchor="t" anchorCtr="0">
            <a:noAutofit/>
          </a:bodyPr>
          <a:lstStyle/>
          <a:p>
            <a:pPr lvl="0"/>
            <a:r>
              <a:rPr lang="en-IN" dirty="0"/>
              <a:t>Regression Overview</a:t>
            </a:r>
            <a:endParaRPr dirty="0">
              <a:solidFill>
                <a:schemeClr val="dk1"/>
              </a:solidFill>
            </a:endParaRPr>
          </a:p>
        </p:txBody>
      </p:sp>
      <p:sp>
        <p:nvSpPr>
          <p:cNvPr id="473" name="Google Shape;473;p44"/>
          <p:cNvSpPr txBox="1">
            <a:spLocks noGrp="1"/>
          </p:cNvSpPr>
          <p:nvPr>
            <p:ph type="subTitle" idx="3"/>
          </p:nvPr>
        </p:nvSpPr>
        <p:spPr>
          <a:xfrm>
            <a:off x="259083" y="3480981"/>
            <a:ext cx="3764755" cy="576000"/>
          </a:xfrm>
          <a:prstGeom prst="rect">
            <a:avLst/>
          </a:prstGeom>
        </p:spPr>
        <p:txBody>
          <a:bodyPr spcFirstLastPara="1" wrap="square" lIns="91425" tIns="91425" rIns="91425" bIns="91425" anchor="t" anchorCtr="0">
            <a:noAutofit/>
          </a:bodyPr>
          <a:lstStyle/>
          <a:p>
            <a:pPr marL="0" lvl="0" indent="0" algn="l"/>
            <a:r>
              <a:rPr lang="en-US" dirty="0"/>
              <a:t>Uses regression models (Random Forest, Gradient Boosting, Decision Tree, KNN) to learn numerical relationships between pollutants (PM2.5, PM10, SO₂, NO₂, CO, O₃) and AQI.</a:t>
            </a:r>
            <a:endParaRPr dirty="0"/>
          </a:p>
        </p:txBody>
      </p:sp>
      <p:sp>
        <p:nvSpPr>
          <p:cNvPr id="474" name="Google Shape;474;p44"/>
          <p:cNvSpPr txBox="1">
            <a:spLocks noGrp="1"/>
          </p:cNvSpPr>
          <p:nvPr>
            <p:ph type="subTitle" idx="4"/>
          </p:nvPr>
        </p:nvSpPr>
        <p:spPr>
          <a:xfrm>
            <a:off x="4645840" y="3480981"/>
            <a:ext cx="3778159" cy="11295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Random Forest Regressor: R^2 = 0.9793  (Top performer)</a:t>
            </a:r>
          </a:p>
          <a:p>
            <a:pPr marL="0" lvl="0" indent="0" algn="l" rtl="0">
              <a:spcBef>
                <a:spcPts val="0"/>
              </a:spcBef>
              <a:spcAft>
                <a:spcPts val="0"/>
              </a:spcAft>
              <a:buNone/>
            </a:pPr>
            <a:r>
              <a:rPr lang="en-IN" dirty="0"/>
              <a:t>RMSE = 1.29</a:t>
            </a:r>
          </a:p>
          <a:p>
            <a:pPr marL="0" lvl="0" indent="0" algn="l" rtl="0">
              <a:spcBef>
                <a:spcPts val="0"/>
              </a:spcBef>
              <a:spcAft>
                <a:spcPts val="0"/>
              </a:spcAft>
              <a:buNone/>
            </a:pPr>
            <a:r>
              <a:rPr lang="en-IN" dirty="0"/>
              <a:t>MAPE = 3.25%</a:t>
            </a:r>
            <a:endParaRPr dirty="0"/>
          </a:p>
        </p:txBody>
      </p:sp>
      <p:sp>
        <p:nvSpPr>
          <p:cNvPr id="485" name="Google Shape;485;p44"/>
          <p:cNvSpPr txBox="1">
            <a:spLocks noGrp="1"/>
          </p:cNvSpPr>
          <p:nvPr>
            <p:ph type="subTitle" idx="5"/>
          </p:nvPr>
        </p:nvSpPr>
        <p:spPr>
          <a:xfrm>
            <a:off x="-486877" y="1902175"/>
            <a:ext cx="2231100" cy="441900"/>
          </a:xfrm>
          <a:prstGeom prst="rect">
            <a:avLst/>
          </a:prstGeom>
        </p:spPr>
        <p:txBody>
          <a:bodyPr spcFirstLastPara="1" wrap="square" lIns="91425" tIns="91425" rIns="91425" bIns="91425" anchor="b" anchorCtr="0">
            <a:noAutofit/>
          </a:bodyPr>
          <a:lstStyle/>
          <a:p>
            <a:pPr marL="0" lvl="0" indent="0" algn="r" rtl="0">
              <a:spcBef>
                <a:spcPts val="0"/>
              </a:spcBef>
              <a:spcAft>
                <a:spcPts val="1200"/>
              </a:spcAft>
              <a:buNone/>
            </a:pPr>
            <a:r>
              <a:rPr lang="en" dirty="0"/>
              <a:t>Purpose</a:t>
            </a:r>
            <a:endParaRPr dirty="0"/>
          </a:p>
        </p:txBody>
      </p:sp>
      <p:sp>
        <p:nvSpPr>
          <p:cNvPr id="486" name="Google Shape;486;p44"/>
          <p:cNvSpPr txBox="1">
            <a:spLocks noGrp="1"/>
          </p:cNvSpPr>
          <p:nvPr>
            <p:ph type="subTitle" idx="6"/>
          </p:nvPr>
        </p:nvSpPr>
        <p:spPr>
          <a:xfrm>
            <a:off x="-486877" y="3260032"/>
            <a:ext cx="2231100"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Key Idea</a:t>
            </a:r>
            <a:endParaRPr dirty="0"/>
          </a:p>
        </p:txBody>
      </p:sp>
      <p:sp>
        <p:nvSpPr>
          <p:cNvPr id="487" name="Google Shape;487;p44"/>
          <p:cNvSpPr txBox="1">
            <a:spLocks noGrp="1"/>
          </p:cNvSpPr>
          <p:nvPr>
            <p:ph type="subTitle" idx="7"/>
          </p:nvPr>
        </p:nvSpPr>
        <p:spPr>
          <a:xfrm>
            <a:off x="4645842" y="1860025"/>
            <a:ext cx="3068164"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Prediction Output</a:t>
            </a:r>
            <a:endParaRPr dirty="0"/>
          </a:p>
        </p:txBody>
      </p:sp>
      <p:sp>
        <p:nvSpPr>
          <p:cNvPr id="488" name="Google Shape;488;p44"/>
          <p:cNvSpPr txBox="1">
            <a:spLocks noGrp="1"/>
          </p:cNvSpPr>
          <p:nvPr>
            <p:ph type="subTitle" idx="8"/>
          </p:nvPr>
        </p:nvSpPr>
        <p:spPr>
          <a:xfrm>
            <a:off x="4645841" y="3237025"/>
            <a:ext cx="2983683"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Model Accuracy</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9">
          <a:extLst>
            <a:ext uri="{FF2B5EF4-FFF2-40B4-BE49-F238E27FC236}">
              <a16:creationId xmlns:a16="http://schemas.microsoft.com/office/drawing/2014/main" id="{4944A088-A796-0C8E-81D0-D515051FD4EC}"/>
            </a:ext>
          </a:extLst>
        </p:cNvPr>
        <p:cNvGrpSpPr/>
        <p:nvPr/>
      </p:nvGrpSpPr>
      <p:grpSpPr>
        <a:xfrm>
          <a:off x="0" y="0"/>
          <a:ext cx="0" cy="0"/>
          <a:chOff x="0" y="0"/>
          <a:chExt cx="0" cy="0"/>
        </a:xfrm>
      </p:grpSpPr>
      <p:sp>
        <p:nvSpPr>
          <p:cNvPr id="470" name="Google Shape;470;p44">
            <a:extLst>
              <a:ext uri="{FF2B5EF4-FFF2-40B4-BE49-F238E27FC236}">
                <a16:creationId xmlns:a16="http://schemas.microsoft.com/office/drawing/2014/main" id="{D86F1538-4C62-3A70-FA9C-8D70C2CD9D4A}"/>
              </a:ext>
            </a:extLst>
          </p:cNvPr>
          <p:cNvSpPr txBox="1">
            <a:spLocks noGrp="1"/>
          </p:cNvSpPr>
          <p:nvPr>
            <p:ph type="subTitle" idx="1"/>
          </p:nvPr>
        </p:nvSpPr>
        <p:spPr>
          <a:xfrm>
            <a:off x="292894" y="2191938"/>
            <a:ext cx="3764756" cy="576000"/>
          </a:xfrm>
          <a:prstGeom prst="rect">
            <a:avLst/>
          </a:prstGeom>
        </p:spPr>
        <p:txBody>
          <a:bodyPr spcFirstLastPara="1" wrap="square" lIns="91425" tIns="91425" rIns="91425" bIns="91425" anchor="t" anchorCtr="0">
            <a:noAutofit/>
          </a:bodyPr>
          <a:lstStyle/>
          <a:p>
            <a:pPr marL="0" lvl="0" indent="0" algn="l"/>
            <a:r>
              <a:rPr lang="en-US" dirty="0"/>
              <a:t>To classify water samples as </a:t>
            </a:r>
            <a:r>
              <a:rPr lang="en-US" b="1" dirty="0"/>
              <a:t>Potable (1)</a:t>
            </a:r>
            <a:r>
              <a:rPr lang="en-US" dirty="0"/>
              <a:t> or </a:t>
            </a:r>
            <a:r>
              <a:rPr lang="en-US" b="1" dirty="0"/>
              <a:t>Non-Potable (0)</a:t>
            </a:r>
            <a:r>
              <a:rPr lang="en-US" dirty="0"/>
              <a:t> based on physicochemical parameters.</a:t>
            </a:r>
            <a:endParaRPr dirty="0"/>
          </a:p>
        </p:txBody>
      </p:sp>
      <p:sp>
        <p:nvSpPr>
          <p:cNvPr id="471" name="Google Shape;471;p44">
            <a:extLst>
              <a:ext uri="{FF2B5EF4-FFF2-40B4-BE49-F238E27FC236}">
                <a16:creationId xmlns:a16="http://schemas.microsoft.com/office/drawing/2014/main" id="{4CCA2522-34EF-B4B4-891B-E4A4F4D2DA93}"/>
              </a:ext>
            </a:extLst>
          </p:cNvPr>
          <p:cNvSpPr txBox="1">
            <a:spLocks noGrp="1"/>
          </p:cNvSpPr>
          <p:nvPr>
            <p:ph type="subTitle" idx="2"/>
          </p:nvPr>
        </p:nvSpPr>
        <p:spPr>
          <a:xfrm>
            <a:off x="4645842" y="2167475"/>
            <a:ext cx="3553939" cy="576000"/>
          </a:xfrm>
          <a:prstGeom prst="rect">
            <a:avLst/>
          </a:prstGeom>
        </p:spPr>
        <p:txBody>
          <a:bodyPr spcFirstLastPara="1" wrap="square" lIns="91425" tIns="91425" rIns="91425" bIns="91425" anchor="t" anchorCtr="0">
            <a:noAutofit/>
          </a:bodyPr>
          <a:lstStyle/>
          <a:p>
            <a:r>
              <a:rPr lang="en-US" dirty="0"/>
              <a:t>A discrete class label:</a:t>
            </a:r>
          </a:p>
          <a:p>
            <a:r>
              <a:rPr lang="en-US" b="1" dirty="0"/>
              <a:t>0 → Non-Potable Water</a:t>
            </a:r>
            <a:endParaRPr lang="en-US" dirty="0"/>
          </a:p>
          <a:p>
            <a:r>
              <a:rPr lang="en-US" b="1" dirty="0"/>
              <a:t>1 → Potable Water</a:t>
            </a:r>
            <a:endParaRPr lang="en-US" dirty="0"/>
          </a:p>
          <a:p>
            <a:pPr marL="0" lvl="0" indent="0"/>
            <a:endParaRPr dirty="0"/>
          </a:p>
        </p:txBody>
      </p:sp>
      <p:sp>
        <p:nvSpPr>
          <p:cNvPr id="472" name="Google Shape;472;p44">
            <a:extLst>
              <a:ext uri="{FF2B5EF4-FFF2-40B4-BE49-F238E27FC236}">
                <a16:creationId xmlns:a16="http://schemas.microsoft.com/office/drawing/2014/main" id="{B3B820E5-D12E-E7B2-5CD3-72BC8B3A5EFE}"/>
              </a:ext>
            </a:extLst>
          </p:cNvPr>
          <p:cNvSpPr txBox="1">
            <a:spLocks noGrp="1"/>
          </p:cNvSpPr>
          <p:nvPr>
            <p:ph type="title"/>
          </p:nvPr>
        </p:nvSpPr>
        <p:spPr>
          <a:xfrm>
            <a:off x="720000" y="532925"/>
            <a:ext cx="7704000" cy="585300"/>
          </a:xfrm>
          <a:prstGeom prst="rect">
            <a:avLst/>
          </a:prstGeom>
        </p:spPr>
        <p:txBody>
          <a:bodyPr spcFirstLastPara="1" wrap="square" lIns="91425" tIns="91425" rIns="91425" bIns="91425" anchor="t" anchorCtr="0">
            <a:noAutofit/>
          </a:bodyPr>
          <a:lstStyle/>
          <a:p>
            <a:pPr lvl="0"/>
            <a:r>
              <a:rPr lang="en-IN" dirty="0"/>
              <a:t>Classification Overview</a:t>
            </a:r>
            <a:endParaRPr dirty="0">
              <a:solidFill>
                <a:schemeClr val="dk1"/>
              </a:solidFill>
            </a:endParaRPr>
          </a:p>
        </p:txBody>
      </p:sp>
      <p:sp>
        <p:nvSpPr>
          <p:cNvPr id="473" name="Google Shape;473;p44">
            <a:extLst>
              <a:ext uri="{FF2B5EF4-FFF2-40B4-BE49-F238E27FC236}">
                <a16:creationId xmlns:a16="http://schemas.microsoft.com/office/drawing/2014/main" id="{02FC10FD-BD9A-0899-329C-D4F8526D0A63}"/>
              </a:ext>
            </a:extLst>
          </p:cNvPr>
          <p:cNvSpPr txBox="1">
            <a:spLocks noGrp="1"/>
          </p:cNvSpPr>
          <p:nvPr>
            <p:ph type="subTitle" idx="3"/>
          </p:nvPr>
        </p:nvSpPr>
        <p:spPr>
          <a:xfrm>
            <a:off x="259083" y="3480981"/>
            <a:ext cx="3764755" cy="576000"/>
          </a:xfrm>
          <a:prstGeom prst="rect">
            <a:avLst/>
          </a:prstGeom>
        </p:spPr>
        <p:txBody>
          <a:bodyPr spcFirstLastPara="1" wrap="square" lIns="91425" tIns="91425" rIns="91425" bIns="91425" anchor="t" anchorCtr="0">
            <a:noAutofit/>
          </a:bodyPr>
          <a:lstStyle/>
          <a:p>
            <a:pPr marL="0" lvl="0" indent="0" algn="l"/>
            <a:r>
              <a:rPr lang="en-US" dirty="0"/>
              <a:t>Uses supervised classification models (Random Forest, Gradient Boosting, Decision Tree, KNN) to learn patterns from features like pH, TDS, DO, BOD, COD, Turbidity, etc.</a:t>
            </a:r>
            <a:endParaRPr dirty="0"/>
          </a:p>
        </p:txBody>
      </p:sp>
      <p:sp>
        <p:nvSpPr>
          <p:cNvPr id="485" name="Google Shape;485;p44">
            <a:extLst>
              <a:ext uri="{FF2B5EF4-FFF2-40B4-BE49-F238E27FC236}">
                <a16:creationId xmlns:a16="http://schemas.microsoft.com/office/drawing/2014/main" id="{CD1A19CC-712D-7E8D-2501-7B7BF352435E}"/>
              </a:ext>
            </a:extLst>
          </p:cNvPr>
          <p:cNvSpPr txBox="1">
            <a:spLocks noGrp="1"/>
          </p:cNvSpPr>
          <p:nvPr>
            <p:ph type="subTitle" idx="5"/>
          </p:nvPr>
        </p:nvSpPr>
        <p:spPr>
          <a:xfrm>
            <a:off x="-486877" y="1902175"/>
            <a:ext cx="2231100" cy="441900"/>
          </a:xfrm>
          <a:prstGeom prst="rect">
            <a:avLst/>
          </a:prstGeom>
        </p:spPr>
        <p:txBody>
          <a:bodyPr spcFirstLastPara="1" wrap="square" lIns="91425" tIns="91425" rIns="91425" bIns="91425" anchor="b" anchorCtr="0">
            <a:noAutofit/>
          </a:bodyPr>
          <a:lstStyle/>
          <a:p>
            <a:pPr marL="0" lvl="0" indent="0" algn="r" rtl="0">
              <a:spcBef>
                <a:spcPts val="0"/>
              </a:spcBef>
              <a:spcAft>
                <a:spcPts val="1200"/>
              </a:spcAft>
              <a:buNone/>
            </a:pPr>
            <a:r>
              <a:rPr lang="en" dirty="0"/>
              <a:t>Purpose</a:t>
            </a:r>
            <a:endParaRPr dirty="0"/>
          </a:p>
        </p:txBody>
      </p:sp>
      <p:sp>
        <p:nvSpPr>
          <p:cNvPr id="486" name="Google Shape;486;p44">
            <a:extLst>
              <a:ext uri="{FF2B5EF4-FFF2-40B4-BE49-F238E27FC236}">
                <a16:creationId xmlns:a16="http://schemas.microsoft.com/office/drawing/2014/main" id="{94A41347-AD58-50C6-5F46-0F289A9B777C}"/>
              </a:ext>
            </a:extLst>
          </p:cNvPr>
          <p:cNvSpPr txBox="1">
            <a:spLocks noGrp="1"/>
          </p:cNvSpPr>
          <p:nvPr>
            <p:ph type="subTitle" idx="6"/>
          </p:nvPr>
        </p:nvSpPr>
        <p:spPr>
          <a:xfrm>
            <a:off x="-486877" y="3260032"/>
            <a:ext cx="2231100"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Key Idea</a:t>
            </a:r>
            <a:endParaRPr dirty="0"/>
          </a:p>
        </p:txBody>
      </p:sp>
      <p:sp>
        <p:nvSpPr>
          <p:cNvPr id="487" name="Google Shape;487;p44">
            <a:extLst>
              <a:ext uri="{FF2B5EF4-FFF2-40B4-BE49-F238E27FC236}">
                <a16:creationId xmlns:a16="http://schemas.microsoft.com/office/drawing/2014/main" id="{F145F135-2911-9AEA-35F8-01EEF3B46A7F}"/>
              </a:ext>
            </a:extLst>
          </p:cNvPr>
          <p:cNvSpPr txBox="1">
            <a:spLocks noGrp="1"/>
          </p:cNvSpPr>
          <p:nvPr>
            <p:ph type="subTitle" idx="7"/>
          </p:nvPr>
        </p:nvSpPr>
        <p:spPr>
          <a:xfrm>
            <a:off x="4645841" y="1872942"/>
            <a:ext cx="3068164"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Prediction Output</a:t>
            </a:r>
            <a:endParaRPr dirty="0"/>
          </a:p>
        </p:txBody>
      </p:sp>
      <p:sp>
        <p:nvSpPr>
          <p:cNvPr id="488" name="Google Shape;488;p44">
            <a:extLst>
              <a:ext uri="{FF2B5EF4-FFF2-40B4-BE49-F238E27FC236}">
                <a16:creationId xmlns:a16="http://schemas.microsoft.com/office/drawing/2014/main" id="{DCBA9E8E-F1BF-7F78-63DB-0BD9CE7FCC1B}"/>
              </a:ext>
            </a:extLst>
          </p:cNvPr>
          <p:cNvSpPr txBox="1">
            <a:spLocks noGrp="1"/>
          </p:cNvSpPr>
          <p:nvPr>
            <p:ph type="subTitle" idx="8"/>
          </p:nvPr>
        </p:nvSpPr>
        <p:spPr>
          <a:xfrm>
            <a:off x="4645841" y="3237025"/>
            <a:ext cx="2983683" cy="441900"/>
          </a:xfrm>
          <a:prstGeom prst="rect">
            <a:avLst/>
          </a:prstGeom>
        </p:spPr>
        <p:txBody>
          <a:bodyPr spcFirstLastPara="1" wrap="square" lIns="91425" tIns="91425" rIns="91425" bIns="91425" anchor="b" anchorCtr="0">
            <a:noAutofit/>
          </a:bodyPr>
          <a:lstStyle/>
          <a:p>
            <a:pPr marL="0" lvl="0" indent="0">
              <a:spcAft>
                <a:spcPts val="1200"/>
              </a:spcAft>
            </a:pPr>
            <a:r>
              <a:rPr lang="en-IN" dirty="0"/>
              <a:t>Model Accuracy</a:t>
            </a:r>
            <a:endParaRPr dirty="0"/>
          </a:p>
        </p:txBody>
      </p:sp>
      <p:sp>
        <p:nvSpPr>
          <p:cNvPr id="2" name="Subtitle 1">
            <a:extLst>
              <a:ext uri="{FF2B5EF4-FFF2-40B4-BE49-F238E27FC236}">
                <a16:creationId xmlns:a16="http://schemas.microsoft.com/office/drawing/2014/main" id="{70542020-CE50-64DC-FBC7-27DF523C779D}"/>
              </a:ext>
            </a:extLst>
          </p:cNvPr>
          <p:cNvSpPr>
            <a:spLocks noGrp="1" noChangeArrowheads="1"/>
          </p:cNvSpPr>
          <p:nvPr>
            <p:ph type="subTitle" idx="4"/>
          </p:nvPr>
        </p:nvSpPr>
        <p:spPr bwMode="auto">
          <a:xfrm>
            <a:off x="4646613" y="3537912"/>
            <a:ext cx="4141360"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Random Forest Classifier: 96.19% accuracy</a:t>
            </a:r>
            <a:r>
              <a:rPr kumimoji="0" lang="en-US" altLang="en-US" b="0" i="0" u="none" strike="noStrike" cap="none" normalizeH="0" baseline="0" dirty="0">
                <a:ln>
                  <a:noFill/>
                </a:ln>
                <a:solidFill>
                  <a:schemeClr val="tx1"/>
                </a:solidFill>
                <a:effectLst/>
                <a:latin typeface="Arial" panose="020B0604020202020204" pitchFamily="34" charset="0"/>
              </a:rPr>
              <a:t>, AUC = 0.9745 (Best model)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High specificity: </a:t>
            </a:r>
            <a:r>
              <a:rPr kumimoji="0" lang="en-US" altLang="en-US" b="1" i="0" u="none" strike="noStrike" cap="none" normalizeH="0" baseline="0" dirty="0">
                <a:ln>
                  <a:noFill/>
                </a:ln>
                <a:solidFill>
                  <a:schemeClr val="tx1"/>
                </a:solidFill>
                <a:effectLst/>
                <a:latin typeface="Arial" panose="020B0604020202020204" pitchFamily="34" charset="0"/>
              </a:rPr>
              <a:t>0.9936</a:t>
            </a:r>
            <a:r>
              <a:rPr kumimoji="0" lang="en-US" altLang="en-US" b="0" i="0" u="none" strike="noStrike" cap="none" normalizeH="0" baseline="0" dirty="0">
                <a:ln>
                  <a:noFill/>
                </a:ln>
                <a:solidFill>
                  <a:schemeClr val="tx1"/>
                </a:solidFill>
                <a:effectLst/>
                <a:latin typeface="Arial" panose="020B0604020202020204" pitchFamily="34" charset="0"/>
              </a:rPr>
              <a:t> (very accurate at identifying unsafe water</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493967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1">
          <a:extLst>
            <a:ext uri="{FF2B5EF4-FFF2-40B4-BE49-F238E27FC236}">
              <a16:creationId xmlns:a16="http://schemas.microsoft.com/office/drawing/2014/main" id="{7051C95C-198A-ADA2-B7DC-B8B0A8F98F6D}"/>
            </a:ext>
          </a:extLst>
        </p:cNvPr>
        <p:cNvGrpSpPr/>
        <p:nvPr/>
      </p:nvGrpSpPr>
      <p:grpSpPr>
        <a:xfrm>
          <a:off x="0" y="0"/>
          <a:ext cx="0" cy="0"/>
          <a:chOff x="0" y="0"/>
          <a:chExt cx="0" cy="0"/>
        </a:xfrm>
      </p:grpSpPr>
      <p:pic>
        <p:nvPicPr>
          <p:cNvPr id="407" name="Google Shape;407;p40">
            <a:extLst>
              <a:ext uri="{FF2B5EF4-FFF2-40B4-BE49-F238E27FC236}">
                <a16:creationId xmlns:a16="http://schemas.microsoft.com/office/drawing/2014/main" id="{9265967A-C862-B7C9-F87F-953B6CD4FB89}"/>
              </a:ext>
            </a:extLst>
          </p:cNvPr>
          <p:cNvPicPr preferRelativeResize="0"/>
          <p:nvPr/>
        </p:nvPicPr>
        <p:blipFill>
          <a:blip r:embed="rId3">
            <a:alphaModFix/>
          </a:blip>
          <a:stretch>
            <a:fillRect/>
          </a:stretch>
        </p:blipFill>
        <p:spPr>
          <a:xfrm rot="7254066">
            <a:off x="7774227" y="1530747"/>
            <a:ext cx="459929" cy="550055"/>
          </a:xfrm>
          <a:prstGeom prst="rect">
            <a:avLst/>
          </a:prstGeom>
          <a:noFill/>
          <a:ln>
            <a:noFill/>
          </a:ln>
        </p:spPr>
      </p:pic>
      <p:pic>
        <p:nvPicPr>
          <p:cNvPr id="408" name="Google Shape;408;p40">
            <a:extLst>
              <a:ext uri="{FF2B5EF4-FFF2-40B4-BE49-F238E27FC236}">
                <a16:creationId xmlns:a16="http://schemas.microsoft.com/office/drawing/2014/main" id="{940FF6E7-EB62-36E5-E26B-4BF1957F1A61}"/>
              </a:ext>
            </a:extLst>
          </p:cNvPr>
          <p:cNvPicPr preferRelativeResize="0"/>
          <p:nvPr/>
        </p:nvPicPr>
        <p:blipFill>
          <a:blip r:embed="rId3">
            <a:alphaModFix/>
          </a:blip>
          <a:stretch>
            <a:fillRect/>
          </a:stretch>
        </p:blipFill>
        <p:spPr>
          <a:xfrm rot="7189829">
            <a:off x="7806968" y="4314935"/>
            <a:ext cx="287833" cy="344231"/>
          </a:xfrm>
          <a:prstGeom prst="rect">
            <a:avLst/>
          </a:prstGeom>
          <a:noFill/>
          <a:ln>
            <a:noFill/>
          </a:ln>
        </p:spPr>
      </p:pic>
      <p:sp>
        <p:nvSpPr>
          <p:cNvPr id="3" name="Subtitle 2">
            <a:extLst>
              <a:ext uri="{FF2B5EF4-FFF2-40B4-BE49-F238E27FC236}">
                <a16:creationId xmlns:a16="http://schemas.microsoft.com/office/drawing/2014/main" id="{CB760548-67BB-E9E2-D069-019BE4373C62}"/>
              </a:ext>
            </a:extLst>
          </p:cNvPr>
          <p:cNvSpPr>
            <a:spLocks noGrp="1"/>
          </p:cNvSpPr>
          <p:nvPr>
            <p:ph type="subTitle" idx="3"/>
          </p:nvPr>
        </p:nvSpPr>
        <p:spPr>
          <a:xfrm>
            <a:off x="637001" y="1924974"/>
            <a:ext cx="3720686" cy="2978493"/>
          </a:xfrm>
        </p:spPr>
        <p:txBody>
          <a:bodyPr/>
          <a:lstStyle/>
          <a:p>
            <a:pPr marL="114300" indent="0">
              <a:buNone/>
            </a:pPr>
            <a:r>
              <a:rPr lang="en-US" dirty="0"/>
              <a:t>       Random Forest Regressor Results:</a:t>
            </a:r>
          </a:p>
          <a:p>
            <a:pPr marL="114300" indent="0">
              <a:buNone/>
            </a:pPr>
            <a:endParaRPr lang="en-US" dirty="0"/>
          </a:p>
          <a:p>
            <a:r>
              <a:rPr lang="en-US" dirty="0"/>
              <a:t>R²: 0.9793</a:t>
            </a:r>
          </a:p>
          <a:p>
            <a:r>
              <a:rPr lang="en-US" dirty="0"/>
              <a:t>MSE: 1.67</a:t>
            </a:r>
          </a:p>
          <a:p>
            <a:r>
              <a:rPr lang="en-US" dirty="0"/>
              <a:t>RMSE: 1.29</a:t>
            </a:r>
          </a:p>
          <a:p>
            <a:r>
              <a:rPr lang="en-US" dirty="0"/>
              <a:t>MAPE: 3.25%</a:t>
            </a:r>
          </a:p>
          <a:p>
            <a:r>
              <a:rPr lang="en-US" dirty="0"/>
              <a:t>The model accurately predicts AQI trends and sudden variations.</a:t>
            </a:r>
            <a:endParaRPr lang="en-IN" dirty="0"/>
          </a:p>
        </p:txBody>
      </p:sp>
      <p:sp>
        <p:nvSpPr>
          <p:cNvPr id="5" name="Subtitle 4">
            <a:extLst>
              <a:ext uri="{FF2B5EF4-FFF2-40B4-BE49-F238E27FC236}">
                <a16:creationId xmlns:a16="http://schemas.microsoft.com/office/drawing/2014/main" id="{49201C19-9A0E-41DB-E7DD-C00C64AD6178}"/>
              </a:ext>
            </a:extLst>
          </p:cNvPr>
          <p:cNvSpPr>
            <a:spLocks noGrp="1"/>
          </p:cNvSpPr>
          <p:nvPr>
            <p:ph type="subTitle" idx="4"/>
          </p:nvPr>
        </p:nvSpPr>
        <p:spPr>
          <a:xfrm>
            <a:off x="4684151" y="1924974"/>
            <a:ext cx="3909779" cy="2263800"/>
          </a:xfrm>
        </p:spPr>
        <p:txBody>
          <a:bodyPr/>
          <a:lstStyle/>
          <a:p>
            <a:pPr marL="114300" indent="0">
              <a:buNone/>
            </a:pPr>
            <a:r>
              <a:rPr lang="en-US" dirty="0"/>
              <a:t>       Random Forest Classifier:</a:t>
            </a:r>
          </a:p>
          <a:p>
            <a:endParaRPr lang="en-US" dirty="0"/>
          </a:p>
          <a:p>
            <a:r>
              <a:rPr lang="en-US" dirty="0"/>
              <a:t>Accuracy: 96.19%</a:t>
            </a:r>
          </a:p>
          <a:p>
            <a:r>
              <a:rPr lang="en-US" dirty="0"/>
              <a:t>AUC: 0.9745</a:t>
            </a:r>
          </a:p>
          <a:p>
            <a:r>
              <a:rPr lang="en-US" dirty="0"/>
              <a:t>Precision (Non-potable): 96%</a:t>
            </a:r>
          </a:p>
          <a:p>
            <a:r>
              <a:rPr lang="en-US" dirty="0"/>
              <a:t>Recall (Non-potable): 99%</a:t>
            </a:r>
          </a:p>
          <a:p>
            <a:r>
              <a:rPr lang="en-US" dirty="0"/>
              <a:t>Highly reliable in classifying unsafe drinking water.</a:t>
            </a:r>
            <a:endParaRPr lang="en-IN" dirty="0"/>
          </a:p>
        </p:txBody>
      </p:sp>
      <p:sp>
        <p:nvSpPr>
          <p:cNvPr id="2" name="TextBox 1">
            <a:extLst>
              <a:ext uri="{FF2B5EF4-FFF2-40B4-BE49-F238E27FC236}">
                <a16:creationId xmlns:a16="http://schemas.microsoft.com/office/drawing/2014/main" id="{E5F15DF9-F2D8-2727-28A5-223FE2152DF2}"/>
              </a:ext>
            </a:extLst>
          </p:cNvPr>
          <p:cNvSpPr txBox="1"/>
          <p:nvPr/>
        </p:nvSpPr>
        <p:spPr>
          <a:xfrm>
            <a:off x="1107280" y="745036"/>
            <a:ext cx="3250407" cy="707886"/>
          </a:xfrm>
          <a:prstGeom prst="rect">
            <a:avLst/>
          </a:prstGeom>
          <a:noFill/>
        </p:spPr>
        <p:txBody>
          <a:bodyPr wrap="square" rtlCol="0">
            <a:spAutoFit/>
          </a:bodyPr>
          <a:lstStyle/>
          <a:p>
            <a:r>
              <a:rPr lang="en-IN" sz="2000" b="1" dirty="0">
                <a:solidFill>
                  <a:schemeClr val="bg2">
                    <a:lumMod val="20000"/>
                    <a:lumOff val="80000"/>
                  </a:schemeClr>
                </a:solidFill>
              </a:rPr>
              <a:t>Air Quality Model Performance</a:t>
            </a:r>
          </a:p>
        </p:txBody>
      </p:sp>
      <p:sp>
        <p:nvSpPr>
          <p:cNvPr id="4" name="TextBox 3">
            <a:extLst>
              <a:ext uri="{FF2B5EF4-FFF2-40B4-BE49-F238E27FC236}">
                <a16:creationId xmlns:a16="http://schemas.microsoft.com/office/drawing/2014/main" id="{66F5A04F-5B98-94D6-8DCF-B14A7F68D997}"/>
              </a:ext>
            </a:extLst>
          </p:cNvPr>
          <p:cNvSpPr txBox="1"/>
          <p:nvPr/>
        </p:nvSpPr>
        <p:spPr>
          <a:xfrm flipH="1">
            <a:off x="5003482" y="745036"/>
            <a:ext cx="2854643" cy="707886"/>
          </a:xfrm>
          <a:prstGeom prst="rect">
            <a:avLst/>
          </a:prstGeom>
          <a:noFill/>
        </p:spPr>
        <p:txBody>
          <a:bodyPr wrap="square" rtlCol="0">
            <a:spAutoFit/>
          </a:bodyPr>
          <a:lstStyle/>
          <a:p>
            <a:r>
              <a:rPr lang="en-IN" sz="2000" b="1" dirty="0">
                <a:solidFill>
                  <a:schemeClr val="tx1">
                    <a:lumMod val="95000"/>
                  </a:schemeClr>
                </a:solidFill>
              </a:rPr>
              <a:t>Water Quality Model Performance</a:t>
            </a:r>
          </a:p>
        </p:txBody>
      </p:sp>
    </p:spTree>
    <p:extLst>
      <p:ext uri="{BB962C8B-B14F-4D97-AF65-F5344CB8AC3E}">
        <p14:creationId xmlns:p14="http://schemas.microsoft.com/office/powerpoint/2010/main" val="3128660016"/>
      </p:ext>
    </p:extLst>
  </p:cSld>
  <p:clrMapOvr>
    <a:masterClrMapping/>
  </p:clrMapOvr>
</p:sld>
</file>

<file path=ppt/theme/theme1.xml><?xml version="1.0" encoding="utf-8"?>
<a:theme xmlns:a="http://schemas.openxmlformats.org/drawingml/2006/main" name="Nitrogen Narcosis Caused by Diving Case Report by Slidesgo">
  <a:themeElements>
    <a:clrScheme name="Simple Light">
      <a:dk1>
        <a:srgbClr val="FFFFFF"/>
      </a:dk1>
      <a:lt1>
        <a:srgbClr val="0C2C45"/>
      </a:lt1>
      <a:dk2>
        <a:srgbClr val="8BC5FA"/>
      </a:dk2>
      <a:lt2>
        <a:srgbClr val="243C59"/>
      </a:lt2>
      <a:accent1>
        <a:srgbClr val="5083C2"/>
      </a:accent1>
      <a:accent2>
        <a:srgbClr val="355A84"/>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1174</Words>
  <Application>Microsoft Office PowerPoint</Application>
  <PresentationFormat>On-screen Show (16:9)</PresentationFormat>
  <Paragraphs>132</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Montserrat</vt:lpstr>
      <vt:lpstr>Zen Antique</vt:lpstr>
      <vt:lpstr>Anybody Medium</vt:lpstr>
      <vt:lpstr>Libre Baskerville</vt:lpstr>
      <vt:lpstr>Arial</vt:lpstr>
      <vt:lpstr>Anybody SemiBold</vt:lpstr>
      <vt:lpstr>Nitrogen Narcosis Caused by Diving Case Report by Slidesgo</vt:lpstr>
      <vt:lpstr>Air and Water Quality Monitoring</vt:lpstr>
      <vt:lpstr>Introduction</vt:lpstr>
      <vt:lpstr>Core Components of Our Monitoring System</vt:lpstr>
      <vt:lpstr>What the Model Predicts</vt:lpstr>
      <vt:lpstr>Model Training Overview</vt:lpstr>
      <vt:lpstr> Machine Learning Models Used</vt:lpstr>
      <vt:lpstr>Regression Overview</vt:lpstr>
      <vt:lpstr>Classification Overview</vt:lpstr>
      <vt:lpstr>PowerPoint Presentation</vt:lpstr>
      <vt:lpstr>Unique Features of the Project</vt:lpstr>
      <vt:lpstr>Caveats &amp; Limitations</vt:lpstr>
      <vt:lpstr>References</vt:lpstr>
      <vt:lpstr>Future Improvements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Abhinav Dasari</cp:lastModifiedBy>
  <cp:revision>2</cp:revision>
  <dcterms:modified xsi:type="dcterms:W3CDTF">2025-12-05T17:47:54Z</dcterms:modified>
</cp:coreProperties>
</file>